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wav" ContentType="audio/x-wav"/>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5"/>
  </p:notesMasterIdLst>
  <p:handoutMasterIdLst>
    <p:handoutMasterId r:id="rId26"/>
  </p:handoutMasterIdLst>
  <p:sldIdLst>
    <p:sldId id="386" r:id="rId2"/>
    <p:sldId id="385" r:id="rId3"/>
    <p:sldId id="317" r:id="rId4"/>
    <p:sldId id="318" r:id="rId5"/>
    <p:sldId id="319" r:id="rId6"/>
    <p:sldId id="320" r:id="rId7"/>
    <p:sldId id="321" r:id="rId8"/>
    <p:sldId id="327" r:id="rId9"/>
    <p:sldId id="328" r:id="rId10"/>
    <p:sldId id="329" r:id="rId11"/>
    <p:sldId id="330" r:id="rId12"/>
    <p:sldId id="331" r:id="rId13"/>
    <p:sldId id="332" r:id="rId14"/>
    <p:sldId id="333" r:id="rId15"/>
    <p:sldId id="334" r:id="rId16"/>
    <p:sldId id="325" r:id="rId17"/>
    <p:sldId id="336" r:id="rId18"/>
    <p:sldId id="359" r:id="rId19"/>
    <p:sldId id="323" r:id="rId20"/>
    <p:sldId id="324" r:id="rId21"/>
    <p:sldId id="379" r:id="rId22"/>
    <p:sldId id="368" r:id="rId23"/>
    <p:sldId id="376" r:id="rId24"/>
  </p:sldIdLst>
  <p:sldSz cx="9144000" cy="6858000" type="screen4x3"/>
  <p:notesSz cx="7315200" cy="9601200"/>
  <p:custDataLst>
    <p:tags r:id="rId27"/>
  </p:custDataLst>
  <p:defaultTextStyle>
    <a:defPPr>
      <a:defRPr lang="en-US"/>
    </a:defPPr>
    <a:lvl1pPr algn="l" rtl="0" eaLnBrk="0" fontAlgn="base" hangingPunct="0">
      <a:spcBef>
        <a:spcPct val="0"/>
      </a:spcBef>
      <a:spcAft>
        <a:spcPct val="0"/>
      </a:spcAft>
      <a:defRPr sz="4800" kern="1200">
        <a:solidFill>
          <a:schemeClr val="hlink"/>
        </a:solidFill>
        <a:latin typeface="Futura Md BT" pitchFamily="34" charset="0"/>
        <a:ea typeface="+mn-ea"/>
        <a:cs typeface="+mn-cs"/>
      </a:defRPr>
    </a:lvl1pPr>
    <a:lvl2pPr marL="457200" algn="l" rtl="0" eaLnBrk="0" fontAlgn="base" hangingPunct="0">
      <a:spcBef>
        <a:spcPct val="0"/>
      </a:spcBef>
      <a:spcAft>
        <a:spcPct val="0"/>
      </a:spcAft>
      <a:defRPr sz="4800" kern="1200">
        <a:solidFill>
          <a:schemeClr val="hlink"/>
        </a:solidFill>
        <a:latin typeface="Futura Md BT" pitchFamily="34" charset="0"/>
        <a:ea typeface="+mn-ea"/>
        <a:cs typeface="+mn-cs"/>
      </a:defRPr>
    </a:lvl2pPr>
    <a:lvl3pPr marL="914400" algn="l" rtl="0" eaLnBrk="0" fontAlgn="base" hangingPunct="0">
      <a:spcBef>
        <a:spcPct val="0"/>
      </a:spcBef>
      <a:spcAft>
        <a:spcPct val="0"/>
      </a:spcAft>
      <a:defRPr sz="4800" kern="1200">
        <a:solidFill>
          <a:schemeClr val="hlink"/>
        </a:solidFill>
        <a:latin typeface="Futura Md BT" pitchFamily="34" charset="0"/>
        <a:ea typeface="+mn-ea"/>
        <a:cs typeface="+mn-cs"/>
      </a:defRPr>
    </a:lvl3pPr>
    <a:lvl4pPr marL="1371600" algn="l" rtl="0" eaLnBrk="0" fontAlgn="base" hangingPunct="0">
      <a:spcBef>
        <a:spcPct val="0"/>
      </a:spcBef>
      <a:spcAft>
        <a:spcPct val="0"/>
      </a:spcAft>
      <a:defRPr sz="4800" kern="1200">
        <a:solidFill>
          <a:schemeClr val="hlink"/>
        </a:solidFill>
        <a:latin typeface="Futura Md BT" pitchFamily="34" charset="0"/>
        <a:ea typeface="+mn-ea"/>
        <a:cs typeface="+mn-cs"/>
      </a:defRPr>
    </a:lvl4pPr>
    <a:lvl5pPr marL="1828800" algn="l" rtl="0" eaLnBrk="0" fontAlgn="base" hangingPunct="0">
      <a:spcBef>
        <a:spcPct val="0"/>
      </a:spcBef>
      <a:spcAft>
        <a:spcPct val="0"/>
      </a:spcAft>
      <a:defRPr sz="4800" kern="1200">
        <a:solidFill>
          <a:schemeClr val="hlink"/>
        </a:solidFill>
        <a:latin typeface="Futura Md BT" pitchFamily="34" charset="0"/>
        <a:ea typeface="+mn-ea"/>
        <a:cs typeface="+mn-cs"/>
      </a:defRPr>
    </a:lvl5pPr>
    <a:lvl6pPr marL="2286000" algn="l" defTabSz="914400" rtl="0" eaLnBrk="1" latinLnBrk="0" hangingPunct="1">
      <a:defRPr sz="4800" kern="1200">
        <a:solidFill>
          <a:schemeClr val="hlink"/>
        </a:solidFill>
        <a:latin typeface="Futura Md BT" pitchFamily="34" charset="0"/>
        <a:ea typeface="+mn-ea"/>
        <a:cs typeface="+mn-cs"/>
      </a:defRPr>
    </a:lvl6pPr>
    <a:lvl7pPr marL="2743200" algn="l" defTabSz="914400" rtl="0" eaLnBrk="1" latinLnBrk="0" hangingPunct="1">
      <a:defRPr sz="4800" kern="1200">
        <a:solidFill>
          <a:schemeClr val="hlink"/>
        </a:solidFill>
        <a:latin typeface="Futura Md BT" pitchFamily="34" charset="0"/>
        <a:ea typeface="+mn-ea"/>
        <a:cs typeface="+mn-cs"/>
      </a:defRPr>
    </a:lvl7pPr>
    <a:lvl8pPr marL="3200400" algn="l" defTabSz="914400" rtl="0" eaLnBrk="1" latinLnBrk="0" hangingPunct="1">
      <a:defRPr sz="4800" kern="1200">
        <a:solidFill>
          <a:schemeClr val="hlink"/>
        </a:solidFill>
        <a:latin typeface="Futura Md BT" pitchFamily="34" charset="0"/>
        <a:ea typeface="+mn-ea"/>
        <a:cs typeface="+mn-cs"/>
      </a:defRPr>
    </a:lvl8pPr>
    <a:lvl9pPr marL="3657600" algn="l" defTabSz="914400" rtl="0" eaLnBrk="1" latinLnBrk="0" hangingPunct="1">
      <a:defRPr sz="4800" kern="1200">
        <a:solidFill>
          <a:schemeClr val="hlink"/>
        </a:solidFill>
        <a:latin typeface="Futura Md BT"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024">
          <p15:clr>
            <a:srgbClr val="A4A3A4"/>
          </p15:clr>
        </p15:guide>
        <p15:guide id="2" pos="2304">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FFC9C9"/>
    <a:srgbClr val="FEFEFE"/>
    <a:srgbClr val="FF8B8B"/>
    <a:srgbClr val="FFF2C9"/>
    <a:srgbClr val="FF9797"/>
    <a:srgbClr val="8BCDFF"/>
    <a:srgbClr val="5DBAFF"/>
    <a:srgbClr val="2FA6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0640" autoAdjust="0"/>
    <p:restoredTop sz="80249" autoAdjust="0"/>
  </p:normalViewPr>
  <p:slideViewPr>
    <p:cSldViewPr>
      <p:cViewPr varScale="1">
        <p:scale>
          <a:sx n="92" d="100"/>
          <a:sy n="92" d="100"/>
        </p:scale>
        <p:origin x="2442" y="90"/>
      </p:cViewPr>
      <p:guideLst>
        <p:guide orient="horz" pos="2160"/>
        <p:guide pos="2880"/>
      </p:guideLst>
    </p:cSldViewPr>
  </p:slideViewPr>
  <p:outlineViewPr>
    <p:cViewPr>
      <p:scale>
        <a:sx n="33" d="100"/>
        <a:sy n="33" d="100"/>
      </p:scale>
      <p:origin x="0" y="0"/>
    </p:cViewPr>
  </p:outlineViewPr>
  <p:notesTextViewPr>
    <p:cViewPr>
      <p:scale>
        <a:sx n="3" d="2"/>
        <a:sy n="3" d="2"/>
      </p:scale>
      <p:origin x="0" y="0"/>
    </p:cViewPr>
  </p:notesTextViewPr>
  <p:sorterViewPr>
    <p:cViewPr>
      <p:scale>
        <a:sx n="50" d="100"/>
        <a:sy n="50" d="100"/>
      </p:scale>
      <p:origin x="0" y="0"/>
    </p:cViewPr>
  </p:sorterViewPr>
  <p:notesViewPr>
    <p:cSldViewPr>
      <p:cViewPr varScale="1">
        <p:scale>
          <a:sx n="87" d="100"/>
          <a:sy n="87" d="100"/>
        </p:scale>
        <p:origin x="3792" y="96"/>
      </p:cViewPr>
      <p:guideLst>
        <p:guide orient="horz" pos="3024"/>
        <p:guide pos="2304"/>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gs" Target="tags/tag1.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341339242"/>
      </p:ext>
    </p:extLst>
  </p:cSld>
  <p:clrMap bg1="lt1" tx1="dk1" bg2="lt2" tx2="dk2" accent1="accent1" accent2="accent2" accent3="accent3" accent4="accent4" accent5="accent5" accent6="accent6" hlink="hlink" folHlink="folHlink"/>
</p:handoutMaster>
</file>

<file path=ppt/media/audio1.wav>
</file>

<file path=ppt/media/audio2.wav>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6258" name="Rectangle 2"/>
          <p:cNvSpPr>
            <a:spLocks noGrp="1" noChangeArrowheads="1"/>
          </p:cNvSpPr>
          <p:nvPr>
            <p:ph type="hdr" sz="quarter"/>
          </p:nvPr>
        </p:nvSpPr>
        <p:spPr bwMode="auto">
          <a:xfrm>
            <a:off x="0" y="0"/>
            <a:ext cx="3170238" cy="481013"/>
          </a:xfrm>
          <a:prstGeom prst="rect">
            <a:avLst/>
          </a:prstGeom>
          <a:noFill/>
          <a:ln w="9525">
            <a:noFill/>
            <a:miter lim="800000"/>
            <a:headEnd/>
            <a:tailEnd/>
          </a:ln>
          <a:effectLst/>
        </p:spPr>
        <p:txBody>
          <a:bodyPr vert="horz" wrap="square" lIns="96652" tIns="48326" rIns="96652" bIns="48326" numCol="1" anchor="t" anchorCtr="0" compatLnSpc="1">
            <a:prstTxWarp prst="textNoShape">
              <a:avLst/>
            </a:prstTxWarp>
          </a:bodyPr>
          <a:lstStyle>
            <a:lvl1pPr algn="l" defTabSz="966224">
              <a:defRPr sz="1300" b="1"/>
            </a:lvl1pPr>
          </a:lstStyle>
          <a:p>
            <a:pPr>
              <a:defRPr/>
            </a:pPr>
            <a:endParaRPr lang="en-US"/>
          </a:p>
        </p:txBody>
      </p:sp>
      <p:sp>
        <p:nvSpPr>
          <p:cNvPr id="96259" name="Rectangle 3"/>
          <p:cNvSpPr>
            <a:spLocks noGrp="1" noChangeArrowheads="1"/>
          </p:cNvSpPr>
          <p:nvPr>
            <p:ph type="dt" idx="1"/>
          </p:nvPr>
        </p:nvSpPr>
        <p:spPr bwMode="auto">
          <a:xfrm>
            <a:off x="4144963" y="0"/>
            <a:ext cx="3170237" cy="481013"/>
          </a:xfrm>
          <a:prstGeom prst="rect">
            <a:avLst/>
          </a:prstGeom>
          <a:noFill/>
          <a:ln w="9525">
            <a:noFill/>
            <a:miter lim="800000"/>
            <a:headEnd/>
            <a:tailEnd/>
          </a:ln>
          <a:effectLst/>
        </p:spPr>
        <p:txBody>
          <a:bodyPr vert="horz" wrap="square" lIns="96652" tIns="48326" rIns="96652" bIns="48326" numCol="1" anchor="t" anchorCtr="0" compatLnSpc="1">
            <a:prstTxWarp prst="textNoShape">
              <a:avLst/>
            </a:prstTxWarp>
          </a:bodyPr>
          <a:lstStyle>
            <a:lvl1pPr algn="r" defTabSz="966224">
              <a:defRPr sz="1300" b="1"/>
            </a:lvl1pPr>
          </a:lstStyle>
          <a:p>
            <a:pPr>
              <a:defRPr/>
            </a:pPr>
            <a:fld id="{C139C6F8-D000-4628-801B-4E47BE93CCB3}" type="datetime1">
              <a:rPr lang="en-US"/>
              <a:pPr>
                <a:defRPr/>
              </a:pPr>
              <a:t>5/24/2018</a:t>
            </a:fld>
            <a:endParaRPr lang="en-US"/>
          </a:p>
        </p:txBody>
      </p:sp>
      <p:sp>
        <p:nvSpPr>
          <p:cNvPr id="2052" name="Rectangle 4"/>
          <p:cNvSpPr>
            <a:spLocks noGrp="1" noRot="1" noChangeAspect="1" noChangeArrowheads="1" noTextEdit="1"/>
          </p:cNvSpPr>
          <p:nvPr>
            <p:ph type="sldImg" idx="2"/>
          </p:nvPr>
        </p:nvSpPr>
        <p:spPr bwMode="auto">
          <a:xfrm>
            <a:off x="1257300" y="719138"/>
            <a:ext cx="4800600" cy="360045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6261" name="Rectangle 5"/>
          <p:cNvSpPr>
            <a:spLocks noGrp="1" noChangeArrowheads="1"/>
          </p:cNvSpPr>
          <p:nvPr>
            <p:ph type="body" sz="quarter" idx="3"/>
          </p:nvPr>
        </p:nvSpPr>
        <p:spPr bwMode="auto">
          <a:xfrm>
            <a:off x="974725" y="4560888"/>
            <a:ext cx="5365750" cy="4321175"/>
          </a:xfrm>
          <a:prstGeom prst="rect">
            <a:avLst/>
          </a:prstGeom>
          <a:noFill/>
          <a:ln w="9525">
            <a:noFill/>
            <a:miter lim="800000"/>
            <a:headEnd/>
            <a:tailEnd/>
          </a:ln>
          <a:effectLst/>
        </p:spPr>
        <p:txBody>
          <a:bodyPr vert="horz" wrap="square" lIns="96652" tIns="48326" rIns="96652" bIns="48326"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96262" name="Rectangle 6"/>
          <p:cNvSpPr>
            <a:spLocks noGrp="1" noChangeArrowheads="1"/>
          </p:cNvSpPr>
          <p:nvPr>
            <p:ph type="ftr" sz="quarter" idx="4"/>
          </p:nvPr>
        </p:nvSpPr>
        <p:spPr bwMode="auto">
          <a:xfrm>
            <a:off x="884238" y="8858250"/>
            <a:ext cx="5626100" cy="557213"/>
          </a:xfrm>
          <a:prstGeom prst="rect">
            <a:avLst/>
          </a:prstGeom>
          <a:noFill/>
          <a:ln w="9525">
            <a:noFill/>
            <a:miter lim="800000"/>
            <a:headEnd/>
            <a:tailEnd/>
          </a:ln>
          <a:effectLst/>
        </p:spPr>
        <p:txBody>
          <a:bodyPr vert="horz" wrap="square" lIns="96652" tIns="48326" rIns="96652" bIns="48326" numCol="1" anchor="b" anchorCtr="0" compatLnSpc="1">
            <a:prstTxWarp prst="textNoShape">
              <a:avLst/>
            </a:prstTxWarp>
          </a:bodyPr>
          <a:lstStyle>
            <a:lvl1pPr algn="l" defTabSz="966224" eaLnBrk="1" hangingPunct="1">
              <a:defRPr sz="900" i="1">
                <a:solidFill>
                  <a:srgbClr val="000000"/>
                </a:solidFill>
                <a:latin typeface="Times New Roman" pitchFamily="18" charset="0"/>
                <a:ea typeface="ＭＳ Ｐゴシック" charset="-128"/>
                <a:cs typeface="Times New Roman" pitchFamily="18" charset="0"/>
              </a:defRPr>
            </a:lvl1pPr>
          </a:lstStyle>
          <a:p>
            <a:pPr>
              <a:defRPr/>
            </a:pPr>
            <a:r>
              <a:rPr lang="en-US"/>
              <a:t>Training Resource Package for Family Planning, Progestin-Only Implants, Game Show, 11/2011 </a:t>
            </a:r>
          </a:p>
        </p:txBody>
      </p:sp>
      <p:sp>
        <p:nvSpPr>
          <p:cNvPr id="96263" name="Rectangle 7"/>
          <p:cNvSpPr>
            <a:spLocks noGrp="1" noChangeArrowheads="1"/>
          </p:cNvSpPr>
          <p:nvPr>
            <p:ph type="sldNum" sz="quarter" idx="5"/>
          </p:nvPr>
        </p:nvSpPr>
        <p:spPr bwMode="auto">
          <a:xfrm>
            <a:off x="3657600" y="8937625"/>
            <a:ext cx="3170238" cy="481013"/>
          </a:xfrm>
          <a:prstGeom prst="rect">
            <a:avLst/>
          </a:prstGeom>
          <a:noFill/>
          <a:ln w="9525">
            <a:noFill/>
            <a:miter lim="800000"/>
            <a:headEnd/>
            <a:tailEnd/>
          </a:ln>
          <a:effectLst/>
        </p:spPr>
        <p:txBody>
          <a:bodyPr vert="horz" wrap="square" lIns="96652" tIns="48326" rIns="96652" bIns="48326" numCol="1" anchor="b" anchorCtr="0" compatLnSpc="1">
            <a:prstTxWarp prst="textNoShape">
              <a:avLst/>
            </a:prstTxWarp>
          </a:bodyPr>
          <a:lstStyle>
            <a:lvl1pPr algn="r" defTabSz="966224">
              <a:defRPr sz="1300">
                <a:latin typeface="Times New Roman" panose="02020603050405020304" pitchFamily="18" charset="0"/>
              </a:defRPr>
            </a:lvl1pPr>
          </a:lstStyle>
          <a:p>
            <a:pPr>
              <a:defRPr/>
            </a:pPr>
            <a:fld id="{8693D55F-EA6A-4AE5-9E14-FC305413AF0E}" type="slidenum">
              <a:rPr lang="en-US" altLang="en-US"/>
              <a:pPr>
                <a:defRPr/>
              </a:pPr>
              <a:t>‹#›</a:t>
            </a:fld>
            <a:endParaRPr lang="en-US" altLang="en-US"/>
          </a:p>
        </p:txBody>
      </p:sp>
    </p:spTree>
    <p:extLst>
      <p:ext uri="{BB962C8B-B14F-4D97-AF65-F5344CB8AC3E}">
        <p14:creationId xmlns:p14="http://schemas.microsoft.com/office/powerpoint/2010/main" val="3872278885"/>
      </p:ext>
    </p:extLst>
  </p:cSld>
  <p:clrMap bg1="lt1" tx1="dk1" bg2="lt2" tx2="dk2" accent1="accent1" accent2="accent2" accent3="accent3" accent4="accent4" accent5="accent5" accent6="accent6" hlink="hlink" folHlink="folHlink"/>
  <p:hf hdr="0" ftr="0"/>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Rot="1" noChangeAspect="1" noChangeArrowheads="1" noTextEdit="1"/>
          </p:cNvSpPr>
          <p:nvPr>
            <p:ph type="sldImg"/>
          </p:nvPr>
        </p:nvSpPr>
        <p:spPr>
          <a:ln/>
        </p:spPr>
      </p:sp>
      <p:sp>
        <p:nvSpPr>
          <p:cNvPr id="5123" name="Rectangle 3"/>
          <p:cNvSpPr>
            <a:spLocks noGrp="1" noChangeArrowheads="1"/>
          </p:cNvSpPr>
          <p:nvPr>
            <p:ph type="body" idx="1"/>
          </p:nvPr>
        </p:nvSpPr>
        <p:spPr>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l" rtl="0"/>
            <a:r>
              <a:rPr lang="es" sz="1000" b="1" i="0" u="none" baseline="0" dirty="0" smtClean="0">
                <a:latin typeface="Gill Sans MT" panose="020B0502020104020203" pitchFamily="34" charset="0"/>
                <a:cs typeface="Times New Roman" panose="02020603050405020304" pitchFamily="18" charset="0"/>
              </a:rPr>
              <a:t>Instrucciones para el facilitador:</a:t>
            </a:r>
            <a:r>
              <a:rPr lang="es" sz="1000" b="1" dirty="0" smtClean="0">
                <a:latin typeface="Gill Sans MT" panose="020B0502020104020203" pitchFamily="34" charset="0"/>
                <a:cs typeface="Times New Roman" panose="02020603050405020304" pitchFamily="18" charset="0"/>
              </a:rPr>
              <a:t/>
            </a:r>
            <a:br>
              <a:rPr lang="es" sz="1000" b="1" dirty="0" smtClean="0">
                <a:latin typeface="Gill Sans MT" panose="020B0502020104020203" pitchFamily="34" charset="0"/>
                <a:cs typeface="Times New Roman" panose="02020603050405020304" pitchFamily="18" charset="0"/>
              </a:rPr>
            </a:br>
            <a:r>
              <a:rPr lang="es" sz="1000" b="0" i="0" u="none" baseline="0" dirty="0" smtClean="0">
                <a:latin typeface="Gill Sans MT" panose="020B0502020104020203" pitchFamily="34" charset="0"/>
              </a:rPr>
              <a:t>Para prepararse para esta actividad, imprima la</a:t>
            </a:r>
            <a:r>
              <a:rPr lang="es-ES" sz="1000" b="0" i="0" u="none" baseline="0" dirty="0" smtClean="0">
                <a:latin typeface="Gill Sans MT" panose="020B0502020104020203" pitchFamily="34" charset="0"/>
              </a:rPr>
              <a:t> clave</a:t>
            </a:r>
            <a:r>
              <a:rPr lang="es" sz="1000" b="0" i="0" u="none" baseline="0" dirty="0" smtClean="0">
                <a:latin typeface="Gill Sans MT" panose="020B0502020104020203" pitchFamily="34" charset="0"/>
              </a:rPr>
              <a:t> de respuestas para el Juego </a:t>
            </a:r>
            <a:r>
              <a:rPr lang="es-ES" sz="1000" b="0" i="0" u="none" baseline="0" dirty="0" smtClean="0">
                <a:latin typeface="Gill Sans MT" panose="020B0502020104020203" pitchFamily="34" charset="0"/>
              </a:rPr>
              <a:t>concurso </a:t>
            </a:r>
            <a:r>
              <a:rPr lang="es" sz="1000" b="0" i="0" u="none" baseline="0" dirty="0" smtClean="0">
                <a:latin typeface="Gill Sans MT" panose="020B0502020104020203" pitchFamily="34" charset="0"/>
              </a:rPr>
              <a:t>del implante. Revise todas las preguntas y respuestas.  </a:t>
            </a:r>
          </a:p>
          <a:p>
            <a:pPr algn="l" rtl="0"/>
            <a:r>
              <a:rPr lang="es" sz="1000" b="0" i="0" u="none" baseline="0" dirty="0" smtClean="0">
                <a:latin typeface="Gill Sans MT" panose="020B0502020104020203" pitchFamily="34" charset="0"/>
              </a:rPr>
              <a:t>Siga las instrucciones generales incluidas en el plan de la sesión para organizar la actividad del juego y explicar las reglas a los participantes. </a:t>
            </a:r>
          </a:p>
          <a:p>
            <a:pPr algn="l" rtl="0"/>
            <a:endParaRPr lang="es" sz="1000" b="0" i="0" u="none" baseline="0" smtClean="0">
              <a:latin typeface="Gill Sans MT" panose="020B0502020104020203" pitchFamily="34" charset="0"/>
            </a:endParaRPr>
          </a:p>
          <a:p>
            <a:pPr algn="l" rtl="0"/>
            <a:r>
              <a:rPr lang="es" sz="1000" b="0" i="0" u="none" baseline="0" smtClean="0">
                <a:latin typeface="Gill Sans MT" panose="020B0502020104020203" pitchFamily="34" charset="0"/>
              </a:rPr>
              <a:t>Para </a:t>
            </a:r>
            <a:r>
              <a:rPr lang="es" sz="1000" b="0" i="0" u="none" baseline="0" dirty="0" smtClean="0">
                <a:latin typeface="Gill Sans MT" panose="020B0502020104020203" pitchFamily="34" charset="0"/>
              </a:rPr>
              <a:t>comenzar el juego, vea la presentación en el modo de Presentación de diapositivas y avance a la diapositiva 2, que contiene preguntas y controla el progreso del juego. Cuando un equipo selecciona una categoría y cantidad, haga clic en el cuadrado correspondiente en la pantalla para ver la pregunta. </a:t>
            </a:r>
          </a:p>
          <a:p>
            <a:pPr marL="171450" indent="-171450" algn="l" rtl="0">
              <a:buFont typeface="Arial" panose="020B0604020202020204" pitchFamily="34" charset="0"/>
              <a:buChar char="•"/>
            </a:pPr>
            <a:r>
              <a:rPr lang="es" sz="1000" b="0" i="0" u="none" baseline="0" dirty="0" smtClean="0">
                <a:latin typeface="Gill Sans MT" panose="020B0502020104020203" pitchFamily="34" charset="0"/>
              </a:rPr>
              <a:t>Si un equipo responde correctamente, haga clic en el círculo verde en la parte inferior de la pantalla. La presentación contiene </a:t>
            </a:r>
            <a:r>
              <a:rPr lang="es-ES" sz="1000" b="0" i="0" u="none" baseline="0" dirty="0" smtClean="0">
                <a:latin typeface="Gill Sans MT" panose="020B0502020104020203" pitchFamily="34" charset="0"/>
              </a:rPr>
              <a:t>retroalimentación</a:t>
            </a:r>
            <a:r>
              <a:rPr lang="es" sz="1000" b="0" i="0" u="none" baseline="0" dirty="0" smtClean="0">
                <a:latin typeface="Gill Sans MT" panose="020B0502020104020203" pitchFamily="34" charset="0"/>
              </a:rPr>
              <a:t> positiv</a:t>
            </a:r>
            <a:r>
              <a:rPr lang="es-ES" sz="1000" b="0" i="0" u="none" baseline="0" dirty="0" smtClean="0">
                <a:latin typeface="Gill Sans MT" panose="020B0502020104020203" pitchFamily="34" charset="0"/>
              </a:rPr>
              <a:t>a</a:t>
            </a:r>
            <a:r>
              <a:rPr lang="es" sz="1000" b="0" i="0" u="none" baseline="0" dirty="0" smtClean="0">
                <a:latin typeface="Gill Sans MT" panose="020B0502020104020203" pitchFamily="34" charset="0"/>
              </a:rPr>
              <a:t> y regresa automáticamente a la diapositiva 2 para permitir la selección de la siguiente categoría y cantidad. Tenga en cuenta que, una vez que se ha seleccionado una categoría y cantidad, ya no se resalta como opción.  </a:t>
            </a:r>
          </a:p>
          <a:p>
            <a:pPr marL="171450" indent="-171450" algn="l" rtl="0">
              <a:buFont typeface="Arial" panose="020B0604020202020204" pitchFamily="34" charset="0"/>
              <a:buChar char="•"/>
            </a:pPr>
            <a:r>
              <a:rPr lang="es" sz="1000" b="0" i="0" u="none" baseline="0" dirty="0" smtClean="0">
                <a:latin typeface="Gill Sans MT" panose="020B0502020104020203" pitchFamily="34" charset="0"/>
              </a:rPr>
              <a:t>Si un equipo responde incorrectamente, haga clic en el círculo rojo en la parte inferior de la pantalla. La presentación proporciona </a:t>
            </a:r>
            <a:r>
              <a:rPr lang="es-ES" sz="1000" b="0" i="0" u="none" baseline="0" dirty="0" smtClean="0">
                <a:latin typeface="Gill Sans MT" panose="020B0502020104020203" pitchFamily="34" charset="0"/>
              </a:rPr>
              <a:t>retroalimentación</a:t>
            </a:r>
            <a:r>
              <a:rPr lang="es" sz="1000" b="0" i="0" u="none" baseline="0" dirty="0" smtClean="0">
                <a:latin typeface="Gill Sans MT" panose="020B0502020104020203" pitchFamily="34" charset="0"/>
              </a:rPr>
              <a:t> negativ</a:t>
            </a:r>
            <a:r>
              <a:rPr lang="es-ES" sz="1000" b="0" i="0" u="none" baseline="0" dirty="0" smtClean="0">
                <a:latin typeface="Gill Sans MT" panose="020B0502020104020203" pitchFamily="34" charset="0"/>
              </a:rPr>
              <a:t>a</a:t>
            </a:r>
            <a:r>
              <a:rPr lang="es" sz="1000" b="0" i="0" u="none" baseline="0" dirty="0" smtClean="0">
                <a:latin typeface="Gill Sans MT" panose="020B0502020104020203" pitchFamily="34" charset="0"/>
              </a:rPr>
              <a:t> y permanece en la pregunta para permitir que otro equipo responda. </a:t>
            </a:r>
          </a:p>
          <a:p>
            <a:pPr marL="171450" indent="-171450" algn="l" rtl="0">
              <a:buFont typeface="Arial" panose="020B0604020202020204" pitchFamily="34" charset="0"/>
              <a:buChar char="•"/>
            </a:pPr>
            <a:r>
              <a:rPr lang="es" sz="1000" b="0" i="0" u="none" baseline="0" dirty="0" smtClean="0">
                <a:latin typeface="Gill Sans MT" panose="020B0502020104020203" pitchFamily="34" charset="0"/>
              </a:rPr>
              <a:t>Si ningún equipo responde la pregunta correctamente, haga clic en el círculo azul, que no envía </a:t>
            </a:r>
            <a:r>
              <a:rPr lang="es-ES" sz="1000" b="0" i="0" u="none" baseline="0" dirty="0" smtClean="0">
                <a:latin typeface="Gill Sans MT" panose="020B0502020104020203" pitchFamily="34" charset="0"/>
              </a:rPr>
              <a:t>retroalimentación</a:t>
            </a:r>
            <a:r>
              <a:rPr lang="es" sz="1000" b="0" i="0" u="none" baseline="0" dirty="0" smtClean="0">
                <a:latin typeface="Gill Sans MT" panose="020B0502020104020203" pitchFamily="34" charset="0"/>
              </a:rPr>
              <a:t>de audio sino que regresa a la diapositiva 2 para permitir la selección de la siguiente categoría y cantidad.</a:t>
            </a:r>
            <a:endParaRPr lang="es" altLang="en-US" sz="1200" dirty="0">
              <a:latin typeface="Gill Sans MT" panose="020B0502020104020203" pitchFamily="34" charset="0"/>
            </a:endParaRPr>
          </a:p>
        </p:txBody>
      </p:sp>
    </p:spTree>
    <p:extLst>
      <p:ext uri="{BB962C8B-B14F-4D97-AF65-F5344CB8AC3E}">
        <p14:creationId xmlns:p14="http://schemas.microsoft.com/office/powerpoint/2010/main" val="41195617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F2D9EAD1-D0E5-45DE-82C5-18E3C17FF0F4}" type="datetime1">
              <a:rPr lang="en-US" altLang="en-US" sz="1300" smtClean="0"/>
              <a:pPr/>
              <a:t>5/24/2018</a:t>
            </a:fld>
            <a:endParaRPr lang="en-US" altLang="en-US" sz="1300" smtClean="0"/>
          </a:p>
        </p:txBody>
      </p:sp>
      <p:sp>
        <p:nvSpPr>
          <p:cNvPr id="22531"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3FC5C756-FAD8-4278-951D-C7F7EC80A25E}" type="slidenum">
              <a:rPr lang="en-US" altLang="en-US" sz="1300" b="1" smtClean="0"/>
              <a:pPr/>
              <a:t>10</a:t>
            </a:fld>
            <a:endParaRPr lang="en-US" altLang="en-US" sz="1300" b="1" smtClean="0"/>
          </a:p>
        </p:txBody>
      </p:sp>
      <p:sp>
        <p:nvSpPr>
          <p:cNvPr id="22532" name="Rectangle 2"/>
          <p:cNvSpPr>
            <a:spLocks noGrp="1" noRot="1" noChangeAspect="1" noChangeArrowheads="1" noTextEdit="1"/>
          </p:cNvSpPr>
          <p:nvPr>
            <p:ph type="sldImg"/>
          </p:nvPr>
        </p:nvSpPr>
        <p:spPr>
          <a:ln/>
        </p:spPr>
      </p:sp>
      <p:sp>
        <p:nvSpPr>
          <p:cNvPr id="2253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114300" indent="-114300" algn="l" rtl="0">
              <a:spcBef>
                <a:spcPct val="0"/>
              </a:spcBef>
              <a:buFontTx/>
              <a:buChar char="•"/>
            </a:pPr>
            <a:r>
              <a:rPr lang="es" b="0" i="0" u="none" baseline="0" dirty="0" smtClean="0"/>
              <a:t> Sangrado más ligero que dura menos días</a:t>
            </a:r>
          </a:p>
          <a:p>
            <a:pPr marL="114300" indent="-114300" algn="l" rtl="0">
              <a:buFontTx/>
              <a:buChar char="•"/>
            </a:pPr>
            <a:r>
              <a:rPr lang="es" b="0" i="0" u="none" baseline="0" dirty="0" smtClean="0"/>
              <a:t> Sangrado irregular</a:t>
            </a:r>
          </a:p>
          <a:p>
            <a:pPr marL="114300" indent="-114300" algn="l" rtl="0">
              <a:buFontTx/>
              <a:buChar char="•"/>
            </a:pPr>
            <a:r>
              <a:rPr lang="es" b="0" i="0" u="none" baseline="0" dirty="0" smtClean="0"/>
              <a:t> Sangrado poco frecuente</a:t>
            </a:r>
            <a:endParaRPr lang="es" b="0" i="0" u="none" baseline="0" dirty="0"/>
          </a:p>
        </p:txBody>
      </p:sp>
    </p:spTree>
    <p:extLst>
      <p:ext uri="{BB962C8B-B14F-4D97-AF65-F5344CB8AC3E}">
        <p14:creationId xmlns:p14="http://schemas.microsoft.com/office/powerpoint/2010/main" val="342716075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00D9C4D1-C6E9-48D7-9BE5-A69A49C5A3F0}" type="datetime1">
              <a:rPr lang="en-US" altLang="en-US" sz="1300" smtClean="0"/>
              <a:pPr/>
              <a:t>5/24/2018</a:t>
            </a:fld>
            <a:endParaRPr lang="en-US" altLang="en-US" sz="1300" smtClean="0"/>
          </a:p>
        </p:txBody>
      </p:sp>
      <p:sp>
        <p:nvSpPr>
          <p:cNvPr id="24579"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01CB6843-6301-4AD4-8376-5968C00F52B5}" type="slidenum">
              <a:rPr lang="en-US" altLang="en-US" sz="1300" b="1" smtClean="0"/>
              <a:pPr/>
              <a:t>11</a:t>
            </a:fld>
            <a:endParaRPr lang="en-US" altLang="en-US" sz="1300" b="1" smtClean="0"/>
          </a:p>
        </p:txBody>
      </p:sp>
      <p:sp>
        <p:nvSpPr>
          <p:cNvPr id="24580" name="Rectangle 2"/>
          <p:cNvSpPr>
            <a:spLocks noGrp="1" noRot="1" noChangeAspect="1" noChangeArrowheads="1" noTextEdit="1"/>
          </p:cNvSpPr>
          <p:nvPr>
            <p:ph type="sldImg"/>
          </p:nvPr>
        </p:nvSpPr>
        <p:spPr>
          <a:ln/>
        </p:spPr>
      </p:sp>
      <p:sp>
        <p:nvSpPr>
          <p:cNvPr id="24581"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l" rtl="0">
              <a:buFontTx/>
              <a:buChar char="•"/>
            </a:pPr>
            <a:r>
              <a:rPr lang="es" b="0" i="0" u="none" baseline="0" dirty="0" smtClean="0"/>
              <a:t> Infección en el sitio de inserción</a:t>
            </a:r>
          </a:p>
          <a:p>
            <a:pPr algn="l" rtl="0">
              <a:buFontTx/>
              <a:buChar char="•"/>
            </a:pPr>
            <a:r>
              <a:rPr lang="es" b="0" i="0" u="none" baseline="0" dirty="0" smtClean="0"/>
              <a:t> Dificultad para la extracción</a:t>
            </a:r>
          </a:p>
          <a:p>
            <a:pPr algn="l" rtl="0">
              <a:buFontTx/>
              <a:buChar char="•"/>
            </a:pPr>
            <a:r>
              <a:rPr lang="es" b="0" i="0" u="none" baseline="0" dirty="0" smtClean="0"/>
              <a:t> Expulsión del implante</a:t>
            </a:r>
            <a:endParaRPr lang="es" b="0" i="0" u="none" baseline="0" dirty="0"/>
          </a:p>
        </p:txBody>
      </p:sp>
    </p:spTree>
    <p:extLst>
      <p:ext uri="{BB962C8B-B14F-4D97-AF65-F5344CB8AC3E}">
        <p14:creationId xmlns:p14="http://schemas.microsoft.com/office/powerpoint/2010/main" val="198096707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80C09F10-1C9E-41FF-9907-4A080968E050}" type="datetime1">
              <a:rPr lang="en-US" altLang="en-US" sz="1300" smtClean="0"/>
              <a:pPr/>
              <a:t>5/24/2018</a:t>
            </a:fld>
            <a:endParaRPr lang="en-US" altLang="en-US" sz="1300" smtClean="0"/>
          </a:p>
        </p:txBody>
      </p:sp>
      <p:sp>
        <p:nvSpPr>
          <p:cNvPr id="26627"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52B66AFA-872A-4C07-B1DD-EBA50401BDE0}" type="slidenum">
              <a:rPr lang="en-US" altLang="en-US" sz="1300" b="1" smtClean="0"/>
              <a:pPr/>
              <a:t>12</a:t>
            </a:fld>
            <a:endParaRPr lang="en-US" altLang="en-US" sz="1300" b="1" smtClean="0"/>
          </a:p>
        </p:txBody>
      </p:sp>
      <p:sp>
        <p:nvSpPr>
          <p:cNvPr id="26628" name="Rectangle 2"/>
          <p:cNvSpPr>
            <a:spLocks noGrp="1" noRot="1" noChangeAspect="1" noChangeArrowheads="1" noTextEdit="1"/>
          </p:cNvSpPr>
          <p:nvPr>
            <p:ph type="sldImg"/>
          </p:nvPr>
        </p:nvSpPr>
        <p:spPr>
          <a:ln/>
        </p:spPr>
      </p:sp>
      <p:sp>
        <p:nvSpPr>
          <p:cNvPr id="26629"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indent="1588" algn="l" rtl="0">
              <a:spcBef>
                <a:spcPct val="20000"/>
              </a:spcBef>
            </a:pPr>
            <a:r>
              <a:rPr lang="es" b="0" i="0" u="none" baseline="0" dirty="0" smtClean="0"/>
              <a:t>Este es un caso muy poco común, habitualmente sucede unos pocos meses después de la inserción o con una infección. Si no hay infecci</a:t>
            </a:r>
            <a:r>
              <a:rPr lang="es-ES" b="0" i="0" u="none" baseline="0" dirty="0" err="1" smtClean="0"/>
              <a:t>ón</a:t>
            </a:r>
            <a:r>
              <a:rPr lang="es" b="0" i="0" u="none" baseline="0" dirty="0" smtClean="0"/>
              <a:t> presente, reemplace el implante expulsado por una nueva varilla o cápsula a través de una nueva incisión cerca del </a:t>
            </a:r>
            <a:r>
              <a:rPr lang="es" b="0" i="0" u="none" baseline="0" dirty="0" smtClean="0">
                <a:solidFill>
                  <a:srgbClr val="00B050"/>
                </a:solidFill>
              </a:rPr>
              <a:t>sitio de la inserción original. En caso de infección, </a:t>
            </a:r>
            <a:r>
              <a:rPr lang="es-ES" b="0" i="0" u="none" baseline="0" dirty="0" smtClean="0">
                <a:solidFill>
                  <a:srgbClr val="00B050"/>
                </a:solidFill>
              </a:rPr>
              <a:t>indique tratamiento</a:t>
            </a:r>
            <a:r>
              <a:rPr lang="es" b="0" i="0" u="none" baseline="0" dirty="0" smtClean="0">
                <a:solidFill>
                  <a:srgbClr val="00B050"/>
                </a:solidFill>
              </a:rPr>
              <a:t> antes de volver a insertar si utiliza el sitio de la inserción original.</a:t>
            </a:r>
            <a:endParaRPr lang="es" b="0" i="0" u="none" baseline="0" dirty="0">
              <a:solidFill>
                <a:srgbClr val="00B050"/>
              </a:solidFill>
            </a:endParaRPr>
          </a:p>
        </p:txBody>
      </p:sp>
    </p:spTree>
    <p:extLst>
      <p:ext uri="{BB962C8B-B14F-4D97-AF65-F5344CB8AC3E}">
        <p14:creationId xmlns:p14="http://schemas.microsoft.com/office/powerpoint/2010/main" val="609138365"/>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64FC245C-32A5-4C92-9C3A-8245879C0190}" type="datetime1">
              <a:rPr lang="en-US" altLang="en-US" sz="1300" smtClean="0"/>
              <a:pPr/>
              <a:t>5/24/2018</a:t>
            </a:fld>
            <a:endParaRPr lang="en-US" altLang="en-US" sz="1300" smtClean="0"/>
          </a:p>
        </p:txBody>
      </p:sp>
      <p:sp>
        <p:nvSpPr>
          <p:cNvPr id="28675"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93A84EB1-DA0D-4A79-8750-3EBF588AE12F}" type="slidenum">
              <a:rPr lang="en-US" altLang="en-US" sz="1300" b="1" smtClean="0"/>
              <a:pPr/>
              <a:t>13</a:t>
            </a:fld>
            <a:endParaRPr lang="en-US" altLang="en-US" sz="1300" b="1" smtClean="0"/>
          </a:p>
        </p:txBody>
      </p:sp>
      <p:sp>
        <p:nvSpPr>
          <p:cNvPr id="28676" name="Rectangle 2"/>
          <p:cNvSpPr>
            <a:spLocks noGrp="1" noRot="1" noChangeAspect="1" noChangeArrowheads="1" noTextEdit="1"/>
          </p:cNvSpPr>
          <p:nvPr>
            <p:ph type="sldImg"/>
          </p:nvPr>
        </p:nvSpPr>
        <p:spPr>
          <a:ln/>
        </p:spPr>
      </p:sp>
      <p:sp>
        <p:nvSpPr>
          <p:cNvPr id="28677"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l" rtl="0"/>
            <a:r>
              <a:rPr lang="es" b="0" i="0" u="none" baseline="0" dirty="0" smtClean="0"/>
              <a:t>Sí, las mujeres que fuman son médicamente elegibles para usar implantes de progestina</a:t>
            </a:r>
            <a:r>
              <a:rPr lang="es-ES" b="0" i="0" u="none" baseline="0" dirty="0" smtClean="0"/>
              <a:t> sola</a:t>
            </a:r>
            <a:r>
              <a:rPr lang="es" b="0" i="0" u="none" baseline="0" dirty="0" smtClean="0"/>
              <a:t>. El cigarrillo se considera una condición de categoría 1 en los criterios de elegibilidad médica.  </a:t>
            </a:r>
            <a:endParaRPr lang="es" b="0" i="0" u="none" baseline="0" dirty="0"/>
          </a:p>
        </p:txBody>
      </p:sp>
    </p:spTree>
    <p:extLst>
      <p:ext uri="{BB962C8B-B14F-4D97-AF65-F5344CB8AC3E}">
        <p14:creationId xmlns:p14="http://schemas.microsoft.com/office/powerpoint/2010/main" val="187176476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04E69415-9E69-4799-8D1A-BB7577B1E5F3}" type="datetime1">
              <a:rPr lang="en-US" altLang="en-US" sz="1300" smtClean="0"/>
              <a:pPr/>
              <a:t>5/24/2018</a:t>
            </a:fld>
            <a:endParaRPr lang="en-US" altLang="en-US" sz="1300" smtClean="0"/>
          </a:p>
        </p:txBody>
      </p:sp>
      <p:sp>
        <p:nvSpPr>
          <p:cNvPr id="30723"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8E63CC78-CC54-478E-AE30-EDE9FE2C3672}" type="slidenum">
              <a:rPr lang="en-US" altLang="en-US" sz="1300" b="1" smtClean="0"/>
              <a:pPr/>
              <a:t>14</a:t>
            </a:fld>
            <a:endParaRPr lang="en-US" altLang="en-US" sz="1300" b="1" smtClean="0"/>
          </a:p>
        </p:txBody>
      </p:sp>
      <p:sp>
        <p:nvSpPr>
          <p:cNvPr id="30724" name="Rectangle 2"/>
          <p:cNvSpPr>
            <a:spLocks noGrp="1" noRot="1" noChangeAspect="1" noChangeArrowheads="1" noTextEdit="1"/>
          </p:cNvSpPr>
          <p:nvPr>
            <p:ph type="sldImg"/>
          </p:nvPr>
        </p:nvSpPr>
        <p:spPr>
          <a:ln/>
        </p:spPr>
      </p:sp>
      <p:sp>
        <p:nvSpPr>
          <p:cNvPr id="3072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l" rtl="0"/>
            <a:r>
              <a:rPr lang="es" b="0" i="0" u="none" baseline="0" dirty="0" smtClean="0"/>
              <a:t>Sí. Según los CME, los implantes se pueden insertar inmediatamente </a:t>
            </a:r>
            <a:r>
              <a:rPr lang="es-ES" b="0" i="0" u="none" baseline="0" dirty="0" smtClean="0"/>
              <a:t>pos</a:t>
            </a:r>
            <a:r>
              <a:rPr lang="es" b="0" i="0" u="none" baseline="0" dirty="0" smtClean="0"/>
              <a:t>parto, independientemente de</a:t>
            </a:r>
            <a:r>
              <a:rPr lang="es-ES" b="0" i="0" u="none" baseline="0" dirty="0" smtClean="0"/>
              <a:t> la situación</a:t>
            </a:r>
            <a:r>
              <a:rPr lang="es" b="0" i="0" u="none" baseline="0" dirty="0" smtClean="0"/>
              <a:t> de lactancia</a:t>
            </a:r>
            <a:endParaRPr lang="es" b="0" i="0" u="none" baseline="0" dirty="0"/>
          </a:p>
        </p:txBody>
      </p:sp>
    </p:spTree>
    <p:extLst>
      <p:ext uri="{BB962C8B-B14F-4D97-AF65-F5344CB8AC3E}">
        <p14:creationId xmlns:p14="http://schemas.microsoft.com/office/powerpoint/2010/main" val="554724412"/>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33A190A1-0D87-4FCE-8239-ED94AE3994E6}" type="datetime1">
              <a:rPr lang="en-US" altLang="en-US" sz="1300" smtClean="0"/>
              <a:pPr/>
              <a:t>5/24/2018</a:t>
            </a:fld>
            <a:endParaRPr lang="en-US" altLang="en-US" sz="1300" smtClean="0"/>
          </a:p>
        </p:txBody>
      </p:sp>
      <p:sp>
        <p:nvSpPr>
          <p:cNvPr id="32771"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10F13B94-5A44-4A6F-B681-83C0188495FC}" type="slidenum">
              <a:rPr lang="en-US" altLang="en-US" sz="1300" b="1" smtClean="0"/>
              <a:pPr/>
              <a:t>15</a:t>
            </a:fld>
            <a:endParaRPr lang="en-US" altLang="en-US" sz="1300" b="1" smtClean="0"/>
          </a:p>
        </p:txBody>
      </p:sp>
      <p:sp>
        <p:nvSpPr>
          <p:cNvPr id="32772" name="Rectangle 2"/>
          <p:cNvSpPr>
            <a:spLocks noGrp="1" noRot="1" noChangeAspect="1" noChangeArrowheads="1" noTextEdit="1"/>
          </p:cNvSpPr>
          <p:nvPr>
            <p:ph type="sldImg"/>
          </p:nvPr>
        </p:nvSpPr>
        <p:spPr>
          <a:ln/>
        </p:spPr>
      </p:sp>
      <p:sp>
        <p:nvSpPr>
          <p:cNvPr id="3277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l" rtl="0"/>
            <a:r>
              <a:rPr lang="es" b="0" i="0" u="none" baseline="0" dirty="0" smtClean="0"/>
              <a:t>El sangrado vaginal no explicable anterior a la evaluación es una condición de categoría 2, “habitualmente no recomendado”. </a:t>
            </a:r>
            <a:endParaRPr lang="es" b="0" i="0" u="none" baseline="0" dirty="0"/>
          </a:p>
        </p:txBody>
      </p:sp>
    </p:spTree>
    <p:extLst>
      <p:ext uri="{BB962C8B-B14F-4D97-AF65-F5344CB8AC3E}">
        <p14:creationId xmlns:p14="http://schemas.microsoft.com/office/powerpoint/2010/main" val="1612574225"/>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80E5F0F0-96E5-4D24-A0C2-25C5BAA0FC45}" type="datetime1">
              <a:rPr lang="en-US" altLang="en-US" sz="1300" smtClean="0"/>
              <a:pPr/>
              <a:t>5/24/2018</a:t>
            </a:fld>
            <a:endParaRPr lang="en-US" altLang="en-US" sz="1300" smtClean="0"/>
          </a:p>
        </p:txBody>
      </p:sp>
      <p:sp>
        <p:nvSpPr>
          <p:cNvPr id="34819"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EF680BB2-CDB3-48BE-88E7-8B089B71716B}" type="slidenum">
              <a:rPr lang="en-US" altLang="en-US" sz="1300" b="1" smtClean="0"/>
              <a:pPr/>
              <a:t>16</a:t>
            </a:fld>
            <a:endParaRPr lang="en-US" altLang="en-US" sz="1300" b="1" smtClean="0"/>
          </a:p>
        </p:txBody>
      </p:sp>
      <p:sp>
        <p:nvSpPr>
          <p:cNvPr id="34820" name="Rectangle 2"/>
          <p:cNvSpPr>
            <a:spLocks noGrp="1" noRot="1" noChangeAspect="1" noChangeArrowheads="1" noTextEdit="1"/>
          </p:cNvSpPr>
          <p:nvPr>
            <p:ph type="sldImg"/>
          </p:nvPr>
        </p:nvSpPr>
        <p:spPr>
          <a:ln/>
        </p:spPr>
      </p:sp>
      <p:sp>
        <p:nvSpPr>
          <p:cNvPr id="34821"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l" rtl="0"/>
            <a:r>
              <a:rPr lang="es" b="0" i="0" u="none" baseline="0" dirty="0" smtClean="0"/>
              <a:t>Sí, según los CME, </a:t>
            </a:r>
            <a:r>
              <a:rPr lang="es" sz="1200" b="0" i="0" u="none" baseline="0" dirty="0" smtClean="0"/>
              <a:t>una mujer VIH positivo que recibe terapia con antirretrovirales (ARV) en general puede usar implantes </a:t>
            </a:r>
            <a:r>
              <a:rPr lang="es-ES" sz="1200" b="0" i="0" u="none" baseline="0" dirty="0" smtClean="0"/>
              <a:t>de </a:t>
            </a:r>
            <a:r>
              <a:rPr lang="es" sz="1200" b="0" i="0" u="none" baseline="0" dirty="0" smtClean="0"/>
              <a:t>progestina</a:t>
            </a:r>
            <a:r>
              <a:rPr lang="es-ES" sz="1200" b="0" i="0" u="none" baseline="0" dirty="0" smtClean="0"/>
              <a:t> sola</a:t>
            </a:r>
            <a:r>
              <a:rPr lang="es" sz="1200" b="0" i="0" u="none" baseline="0" dirty="0" smtClean="0"/>
              <a:t>, pero en algunos casos puede requerir seguimiento. Los niveles de la progestina en sangre se reducen levemente por algunos ARV, aunque estas reducciones probablemente no sean suficientes para afectar la eficacia anticonceptiva.</a:t>
            </a:r>
            <a:endParaRPr lang="es" altLang="en-US" dirty="0"/>
          </a:p>
        </p:txBody>
      </p:sp>
    </p:spTree>
    <p:extLst>
      <p:ext uri="{BB962C8B-B14F-4D97-AF65-F5344CB8AC3E}">
        <p14:creationId xmlns:p14="http://schemas.microsoft.com/office/powerpoint/2010/main" val="377164258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D5711AA0-648A-45C2-BA78-487D34D80ABA}" type="datetime1">
              <a:rPr lang="en-US" altLang="en-US" sz="1300" smtClean="0"/>
              <a:pPr/>
              <a:t>5/24/2018</a:t>
            </a:fld>
            <a:endParaRPr lang="en-US" altLang="en-US" sz="1300" smtClean="0"/>
          </a:p>
        </p:txBody>
      </p:sp>
      <p:sp>
        <p:nvSpPr>
          <p:cNvPr id="36867"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63824C29-2BC8-4B2B-8D39-3760C7C640FC}" type="slidenum">
              <a:rPr lang="en-US" altLang="en-US" sz="1300" b="1" smtClean="0"/>
              <a:pPr/>
              <a:t>17</a:t>
            </a:fld>
            <a:endParaRPr lang="en-US" altLang="en-US" sz="1300" b="1" smtClean="0"/>
          </a:p>
        </p:txBody>
      </p:sp>
      <p:sp>
        <p:nvSpPr>
          <p:cNvPr id="36868" name="Rectangle 2"/>
          <p:cNvSpPr>
            <a:spLocks noGrp="1" noRot="1" noChangeAspect="1" noChangeArrowheads="1" noTextEdit="1"/>
          </p:cNvSpPr>
          <p:nvPr>
            <p:ph type="sldImg"/>
          </p:nvPr>
        </p:nvSpPr>
        <p:spPr>
          <a:ln/>
        </p:spPr>
      </p:sp>
      <p:sp>
        <p:nvSpPr>
          <p:cNvPr id="36869" name="Rectangle 3"/>
          <p:cNvSpPr>
            <a:spLocks noGrp="1" noChangeArrowheads="1"/>
          </p:cNvSpPr>
          <p:nvPr>
            <p:ph type="body" idx="1"/>
          </p:nvPr>
        </p:nvSpPr>
        <p:spPr>
          <a:xfrm>
            <a:off x="974725" y="4560888"/>
            <a:ext cx="5138738" cy="4321175"/>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lgn="l" rtl="0">
              <a:buFontTx/>
              <a:buChar char="•"/>
            </a:pPr>
            <a:r>
              <a:rPr lang="es" b="0" i="0" u="none" baseline="0" dirty="0" smtClean="0"/>
              <a:t>En cualquier momento, una vez que el proveedor verifique que la mujer no esté embarazada:</a:t>
            </a:r>
          </a:p>
          <a:p>
            <a:pPr marL="565150" lvl="1" indent="-165100" algn="l" rtl="0">
              <a:lnSpc>
                <a:spcPct val="95000"/>
              </a:lnSpc>
              <a:spcBef>
                <a:spcPct val="55000"/>
              </a:spcBef>
              <a:buFont typeface="Times New Roman" panose="02020603050405020304" pitchFamily="18" charset="0"/>
              <a:buChar char="−"/>
            </a:pPr>
            <a:r>
              <a:rPr lang="es" b="0" i="0" u="none" baseline="0" dirty="0" smtClean="0"/>
              <a:t>Los primeros siete días del ciclo menstrual (cinco días para Implanon), no se requiere método de respaldo</a:t>
            </a:r>
          </a:p>
          <a:p>
            <a:pPr marL="565150" lvl="1" indent="-165100" algn="l" rtl="0">
              <a:lnSpc>
                <a:spcPct val="95000"/>
              </a:lnSpc>
              <a:spcBef>
                <a:spcPct val="55000"/>
              </a:spcBef>
              <a:buFont typeface="Times New Roman" panose="02020603050405020304" pitchFamily="18" charset="0"/>
              <a:buChar char="−"/>
            </a:pPr>
            <a:r>
              <a:rPr lang="es" b="0" i="0" u="none" baseline="0" dirty="0" smtClean="0"/>
              <a:t>Después del séptimo día (quinto día para Implanon); descarte el embarazo y use un método de respaldo por siete días</a:t>
            </a:r>
          </a:p>
          <a:p>
            <a:pPr marL="228600" indent="-228600" algn="l" rtl="0">
              <a:lnSpc>
                <a:spcPct val="95000"/>
              </a:lnSpc>
              <a:spcBef>
                <a:spcPct val="55000"/>
              </a:spcBef>
              <a:buFontTx/>
              <a:buChar char="•"/>
            </a:pPr>
            <a:r>
              <a:rPr lang="es" b="0" i="0" u="none" baseline="0" dirty="0" smtClean="0"/>
              <a:t>Posparto:</a:t>
            </a:r>
          </a:p>
          <a:p>
            <a:pPr marL="565150" lvl="1" indent="-165100" algn="l" rtl="0">
              <a:lnSpc>
                <a:spcPct val="95000"/>
              </a:lnSpc>
              <a:buFont typeface="Times New Roman" panose="02020603050405020304" pitchFamily="18" charset="0"/>
              <a:buChar char="−"/>
            </a:pPr>
            <a:r>
              <a:rPr lang="es" b="0" i="0" u="none" baseline="0" dirty="0" smtClean="0"/>
              <a:t>Sí. Según los CME, los implantes se pueden insertar inmediatamente después del parto, independientemente de</a:t>
            </a:r>
            <a:r>
              <a:rPr lang="es-ES" b="0" i="0" u="none" baseline="0" dirty="0" smtClean="0"/>
              <a:t> la situación </a:t>
            </a:r>
            <a:r>
              <a:rPr lang="es" b="0" i="0" u="none" baseline="0" dirty="0" smtClean="0"/>
              <a:t>de lactancia </a:t>
            </a:r>
            <a:endParaRPr lang="es" altLang="en-US" dirty="0" smtClean="0">
              <a:sym typeface="Wingdings 3" panose="05040102010807070707" pitchFamily="18" charset="2"/>
            </a:endParaRPr>
          </a:p>
          <a:p>
            <a:pPr marL="228600" indent="-228600" algn="l" rtl="0">
              <a:lnSpc>
                <a:spcPct val="95000"/>
              </a:lnSpc>
              <a:spcBef>
                <a:spcPct val="50000"/>
              </a:spcBef>
              <a:buFontTx/>
              <a:buChar char="•"/>
            </a:pPr>
            <a:r>
              <a:rPr lang="es" b="0" i="0" u="none" baseline="0" dirty="0" smtClean="0"/>
              <a:t>Post</a:t>
            </a:r>
            <a:r>
              <a:rPr lang="es-ES" b="0" i="0" u="none" baseline="0" dirty="0" smtClean="0"/>
              <a:t> </a:t>
            </a:r>
            <a:r>
              <a:rPr lang="es" b="0" i="0" u="none" baseline="0" dirty="0" smtClean="0"/>
              <a:t>aborto o aborto espontáneo, sin respaldo </a:t>
            </a:r>
          </a:p>
          <a:p>
            <a:pPr marL="228600" indent="-228600" algn="l" rtl="0">
              <a:lnSpc>
                <a:spcPct val="95000"/>
              </a:lnSpc>
              <a:spcBef>
                <a:spcPct val="50000"/>
              </a:spcBef>
              <a:buFontTx/>
              <a:buChar char="•"/>
            </a:pPr>
            <a:r>
              <a:rPr lang="es" b="0" i="0" u="none" baseline="0" dirty="0" smtClean="0"/>
              <a:t>Cambio desde un método hormonal: de inmediato si ese método se usó de forma consistente y correcta</a:t>
            </a:r>
          </a:p>
          <a:p>
            <a:pPr marL="228600" indent="-228600" algn="l" rtl="0">
              <a:lnSpc>
                <a:spcPct val="95000"/>
              </a:lnSpc>
              <a:spcBef>
                <a:spcPct val="50000"/>
              </a:spcBef>
              <a:buFontTx/>
              <a:buChar char="•"/>
            </a:pPr>
            <a:r>
              <a:rPr lang="es" b="0" i="0" u="none" baseline="0" dirty="0" smtClean="0"/>
              <a:t>Después de usar píldoras anticonceptivas de emergencia: inserte dentro de siete días del inicio del siguiente período menstrual (cinco días para Implanon); use un método de respaldo en </a:t>
            </a:r>
            <a:r>
              <a:rPr lang="es-ES" b="0" i="0" u="none" baseline="0" dirty="0" smtClean="0"/>
              <a:t>e</a:t>
            </a:r>
            <a:r>
              <a:rPr lang="es" b="0" i="0" u="none" baseline="0" dirty="0" smtClean="0"/>
              <a:t>l período intermedio</a:t>
            </a:r>
          </a:p>
        </p:txBody>
      </p:sp>
    </p:spTree>
    <p:extLst>
      <p:ext uri="{BB962C8B-B14F-4D97-AF65-F5344CB8AC3E}">
        <p14:creationId xmlns:p14="http://schemas.microsoft.com/office/powerpoint/2010/main" val="3751561999"/>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59B47FA4-291F-4315-A3DE-81223FD9C449}" type="datetime1">
              <a:rPr lang="en-US" altLang="en-US" sz="1300" smtClean="0"/>
              <a:pPr/>
              <a:t>5/24/2018</a:t>
            </a:fld>
            <a:endParaRPr lang="en-US" altLang="en-US" sz="1300" smtClean="0"/>
          </a:p>
        </p:txBody>
      </p:sp>
      <p:sp>
        <p:nvSpPr>
          <p:cNvPr id="38915"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C2AA329D-C90D-49EA-9E26-DC1751D313A2}" type="slidenum">
              <a:rPr lang="en-US" altLang="en-US" sz="1300" b="1" smtClean="0"/>
              <a:pPr/>
              <a:t>18</a:t>
            </a:fld>
            <a:endParaRPr lang="en-US" altLang="en-US" sz="1300" b="1" smtClean="0"/>
          </a:p>
        </p:txBody>
      </p:sp>
      <p:sp>
        <p:nvSpPr>
          <p:cNvPr id="38916" name="Rectangle 2"/>
          <p:cNvSpPr>
            <a:spLocks noGrp="1" noRot="1" noChangeAspect="1" noChangeArrowheads="1" noTextEdit="1"/>
          </p:cNvSpPr>
          <p:nvPr>
            <p:ph type="sldImg"/>
          </p:nvPr>
        </p:nvSpPr>
        <p:spPr>
          <a:ln/>
        </p:spPr>
      </p:sp>
      <p:sp>
        <p:nvSpPr>
          <p:cNvPr id="38917"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lgn="l" rtl="0">
              <a:buFontTx/>
              <a:buChar char="•"/>
            </a:pPr>
            <a:r>
              <a:rPr lang="es" b="0" i="0" u="none" baseline="0" dirty="0" smtClean="0"/>
              <a:t>Jadelle</a:t>
            </a:r>
            <a:r>
              <a:rPr lang="es" b="0" i="0" u="none" baseline="0" dirty="0" smtClean="0">
                <a:cs typeface="Times New Roman" panose="02020603050405020304" pitchFamily="18" charset="0"/>
              </a:rPr>
              <a:t>—</a:t>
            </a:r>
            <a:r>
              <a:rPr lang="es" b="0" i="0" u="none" baseline="0" dirty="0" smtClean="0"/>
              <a:t>dos varillas, cinco años</a:t>
            </a:r>
          </a:p>
          <a:p>
            <a:pPr marL="228600" indent="-228600" algn="l" rtl="0">
              <a:buFontTx/>
              <a:buChar char="•"/>
            </a:pPr>
            <a:r>
              <a:rPr lang="es" b="0" i="0" u="none" baseline="0" dirty="0" smtClean="0"/>
              <a:t>Sino-implant (II)/Levoplant</a:t>
            </a:r>
            <a:r>
              <a:rPr lang="es" b="0" i="0" u="none" baseline="0" dirty="0" smtClean="0">
                <a:cs typeface="Times New Roman" panose="02020603050405020304" pitchFamily="18" charset="0"/>
              </a:rPr>
              <a:t>—</a:t>
            </a:r>
            <a:r>
              <a:rPr lang="es" b="0" i="0" u="none" baseline="0" dirty="0" smtClean="0"/>
              <a:t>dos varillas, cuatro años</a:t>
            </a:r>
          </a:p>
          <a:p>
            <a:pPr marL="228600" indent="-228600" algn="l" rtl="0">
              <a:buFontTx/>
              <a:buChar char="•"/>
            </a:pPr>
            <a:r>
              <a:rPr lang="es" b="0" i="0" u="none" baseline="0" dirty="0" smtClean="0"/>
              <a:t>Implanon</a:t>
            </a:r>
            <a:r>
              <a:rPr lang="es" b="0" i="0" u="none" baseline="0" dirty="0" smtClean="0">
                <a:cs typeface="Times New Roman" panose="02020603050405020304" pitchFamily="18" charset="0"/>
              </a:rPr>
              <a:t>—</a:t>
            </a:r>
            <a:r>
              <a:rPr lang="es" b="0" i="0" u="none" baseline="0" dirty="0" smtClean="0"/>
              <a:t>una varilla, tres años</a:t>
            </a:r>
          </a:p>
          <a:p>
            <a:pPr marL="228600" indent="-228600" algn="l" rtl="0">
              <a:buFontTx/>
              <a:buChar char="•"/>
            </a:pPr>
            <a:r>
              <a:rPr lang="es" b="0" i="0" u="none" baseline="0" dirty="0" smtClean="0"/>
              <a:t>Norplant</a:t>
            </a:r>
            <a:r>
              <a:rPr lang="es" b="0" i="0" u="none" baseline="0" dirty="0" smtClean="0">
                <a:cs typeface="Times New Roman" panose="02020603050405020304" pitchFamily="18" charset="0"/>
              </a:rPr>
              <a:t>—</a:t>
            </a:r>
            <a:r>
              <a:rPr lang="es" b="0" i="0" u="none" baseline="0" dirty="0" smtClean="0"/>
              <a:t>seis varillas, cinco años</a:t>
            </a:r>
            <a:endParaRPr lang="es" b="0" i="0" u="none" baseline="0" dirty="0"/>
          </a:p>
        </p:txBody>
      </p:sp>
    </p:spTree>
    <p:extLst>
      <p:ext uri="{BB962C8B-B14F-4D97-AF65-F5344CB8AC3E}">
        <p14:creationId xmlns:p14="http://schemas.microsoft.com/office/powerpoint/2010/main" val="1730196488"/>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6E9E8973-82BA-44DE-9A88-90B482DB64B2}" type="datetime1">
              <a:rPr lang="en-US" altLang="en-US" sz="1300" smtClean="0"/>
              <a:pPr/>
              <a:t>5/24/2018</a:t>
            </a:fld>
            <a:endParaRPr lang="en-US" altLang="en-US" sz="1300" smtClean="0"/>
          </a:p>
        </p:txBody>
      </p:sp>
      <p:sp>
        <p:nvSpPr>
          <p:cNvPr id="40963"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A8CF4738-8F63-4324-BF5F-052E7F5BAE40}" type="slidenum">
              <a:rPr lang="en-US" altLang="en-US" sz="1300" b="1" smtClean="0"/>
              <a:pPr/>
              <a:t>19</a:t>
            </a:fld>
            <a:endParaRPr lang="en-US" altLang="en-US" sz="1300" b="1" smtClean="0"/>
          </a:p>
        </p:txBody>
      </p:sp>
      <p:sp>
        <p:nvSpPr>
          <p:cNvPr id="40964" name="Rectangle 2"/>
          <p:cNvSpPr>
            <a:spLocks noGrp="1" noRot="1" noChangeAspect="1" noChangeArrowheads="1" noTextEdit="1"/>
          </p:cNvSpPr>
          <p:nvPr>
            <p:ph type="sldImg"/>
          </p:nvPr>
        </p:nvSpPr>
        <p:spPr>
          <a:ln/>
        </p:spPr>
      </p:sp>
      <p:sp>
        <p:nvSpPr>
          <p:cNvPr id="4096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lgn="l" rtl="0">
              <a:lnSpc>
                <a:spcPct val="95000"/>
              </a:lnSpc>
              <a:buFontTx/>
              <a:buChar char="•"/>
            </a:pPr>
            <a:r>
              <a:rPr lang="es" b="0" i="0" u="none" baseline="0" dirty="0" smtClean="0"/>
              <a:t>Objetivos de</a:t>
            </a:r>
            <a:r>
              <a:rPr lang="es-ES" b="0" i="0" u="none" baseline="0" dirty="0" smtClean="0"/>
              <a:t> la</a:t>
            </a:r>
            <a:r>
              <a:rPr lang="es" b="0" i="0" u="none" baseline="0" dirty="0" smtClean="0"/>
              <a:t> salud reproductiva</a:t>
            </a:r>
          </a:p>
          <a:p>
            <a:pPr marL="228600" indent="-228600" algn="l" rtl="0">
              <a:lnSpc>
                <a:spcPct val="95000"/>
              </a:lnSpc>
              <a:buFontTx/>
              <a:buChar char="•"/>
            </a:pPr>
            <a:r>
              <a:rPr lang="es" b="0" i="0" u="none" baseline="0" dirty="0" smtClean="0"/>
              <a:t>Ventajas y limitaciones del uso del implante</a:t>
            </a:r>
          </a:p>
          <a:p>
            <a:pPr marL="228600" indent="-228600" algn="l" rtl="0">
              <a:lnSpc>
                <a:spcPct val="95000"/>
              </a:lnSpc>
              <a:buFontTx/>
              <a:buChar char="•"/>
            </a:pPr>
            <a:r>
              <a:rPr lang="es" b="0" i="0" u="none" baseline="0" dirty="0" smtClean="0"/>
              <a:t>Posibles efectos secundarios</a:t>
            </a:r>
          </a:p>
          <a:p>
            <a:pPr marL="228600" indent="-228600" algn="l" rtl="0">
              <a:lnSpc>
                <a:spcPct val="95000"/>
              </a:lnSpc>
              <a:buFontTx/>
              <a:buChar char="•"/>
            </a:pPr>
            <a:r>
              <a:rPr lang="es" b="0" i="0" u="none" baseline="0" dirty="0" smtClean="0"/>
              <a:t>Procedimientos de inserción y extracción</a:t>
            </a:r>
          </a:p>
          <a:p>
            <a:pPr marL="228600" indent="-228600" algn="l" rtl="0">
              <a:lnSpc>
                <a:spcPct val="95000"/>
              </a:lnSpc>
              <a:buFontTx/>
              <a:buChar char="•"/>
            </a:pPr>
            <a:r>
              <a:rPr lang="es" b="0" i="0" u="none" baseline="0" dirty="0" smtClean="0"/>
              <a:t>Procedimientos de seguimiento y cuándo regresar</a:t>
            </a:r>
            <a:endParaRPr lang="es" b="0" i="0" u="none" baseline="0" dirty="0"/>
          </a:p>
        </p:txBody>
      </p:sp>
    </p:spTree>
    <p:extLst>
      <p:ext uri="{BB962C8B-B14F-4D97-AF65-F5344CB8AC3E}">
        <p14:creationId xmlns:p14="http://schemas.microsoft.com/office/powerpoint/2010/main" val="42149257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3"/>
          <p:cNvSpPr txBox="1">
            <a:spLocks noGrp="1" noChangeArrowheads="1"/>
          </p:cNvSpPr>
          <p:nvPr/>
        </p:nvSpPr>
        <p:spPr bwMode="auto">
          <a:xfrm>
            <a:off x="4144963" y="0"/>
            <a:ext cx="3170237" cy="4810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6652" tIns="48326" rIns="96652" bIns="48326"/>
          <a:lstStyle>
            <a:lvl1pPr defTabSz="927100">
              <a:defRPr sz="4800">
                <a:solidFill>
                  <a:schemeClr val="hlink"/>
                </a:solidFill>
                <a:latin typeface="Futura Md BT" pitchFamily="34" charset="0"/>
              </a:defRPr>
            </a:lvl1pPr>
            <a:lvl2pPr marL="742950" indent="-285750" defTabSz="927100">
              <a:defRPr sz="4800">
                <a:solidFill>
                  <a:schemeClr val="hlink"/>
                </a:solidFill>
                <a:latin typeface="Futura Md BT" pitchFamily="34" charset="0"/>
              </a:defRPr>
            </a:lvl2pPr>
            <a:lvl3pPr marL="1143000" indent="-228600" defTabSz="927100">
              <a:defRPr sz="4800">
                <a:solidFill>
                  <a:schemeClr val="hlink"/>
                </a:solidFill>
                <a:latin typeface="Futura Md BT" pitchFamily="34" charset="0"/>
              </a:defRPr>
            </a:lvl3pPr>
            <a:lvl4pPr marL="1600200" indent="-228600" defTabSz="927100">
              <a:defRPr sz="4800">
                <a:solidFill>
                  <a:schemeClr val="hlink"/>
                </a:solidFill>
                <a:latin typeface="Futura Md BT" pitchFamily="34" charset="0"/>
              </a:defRPr>
            </a:lvl4pPr>
            <a:lvl5pPr marL="2057400" indent="-228600" defTabSz="927100">
              <a:defRPr sz="4800">
                <a:solidFill>
                  <a:schemeClr val="hlink"/>
                </a:solidFill>
                <a:latin typeface="Futura Md BT" pitchFamily="34" charset="0"/>
              </a:defRPr>
            </a:lvl5pPr>
            <a:lvl6pPr marL="2514600" indent="-228600" defTabSz="927100" eaLnBrk="0" fontAlgn="base" hangingPunct="0">
              <a:spcBef>
                <a:spcPct val="0"/>
              </a:spcBef>
              <a:spcAft>
                <a:spcPct val="0"/>
              </a:spcAft>
              <a:defRPr sz="4800">
                <a:solidFill>
                  <a:schemeClr val="hlink"/>
                </a:solidFill>
                <a:latin typeface="Futura Md BT" pitchFamily="34" charset="0"/>
              </a:defRPr>
            </a:lvl6pPr>
            <a:lvl7pPr marL="2971800" indent="-228600" defTabSz="927100" eaLnBrk="0" fontAlgn="base" hangingPunct="0">
              <a:spcBef>
                <a:spcPct val="0"/>
              </a:spcBef>
              <a:spcAft>
                <a:spcPct val="0"/>
              </a:spcAft>
              <a:defRPr sz="4800">
                <a:solidFill>
                  <a:schemeClr val="hlink"/>
                </a:solidFill>
                <a:latin typeface="Futura Md BT" pitchFamily="34" charset="0"/>
              </a:defRPr>
            </a:lvl7pPr>
            <a:lvl8pPr marL="3429000" indent="-228600" defTabSz="927100" eaLnBrk="0" fontAlgn="base" hangingPunct="0">
              <a:spcBef>
                <a:spcPct val="0"/>
              </a:spcBef>
              <a:spcAft>
                <a:spcPct val="0"/>
              </a:spcAft>
              <a:defRPr sz="4800">
                <a:solidFill>
                  <a:schemeClr val="hlink"/>
                </a:solidFill>
                <a:latin typeface="Futura Md BT" pitchFamily="34" charset="0"/>
              </a:defRPr>
            </a:lvl8pPr>
            <a:lvl9pPr marL="3886200" indent="-228600" defTabSz="927100" eaLnBrk="0" fontAlgn="base" hangingPunct="0">
              <a:spcBef>
                <a:spcPct val="0"/>
              </a:spcBef>
              <a:spcAft>
                <a:spcPct val="0"/>
              </a:spcAft>
              <a:defRPr sz="4800">
                <a:solidFill>
                  <a:schemeClr val="hlink"/>
                </a:solidFill>
                <a:latin typeface="Futura Md BT" pitchFamily="34" charset="0"/>
              </a:defRPr>
            </a:lvl9pPr>
          </a:lstStyle>
          <a:p>
            <a:pPr algn="r"/>
            <a:fld id="{017876DE-61CF-409C-834A-A7A92DFC4988}" type="datetime1">
              <a:rPr lang="en-US" altLang="en-US" sz="1300" b="1"/>
              <a:pPr algn="r"/>
              <a:t>5/24/2018</a:t>
            </a:fld>
            <a:endParaRPr lang="en-US" altLang="en-US" sz="1300" b="1"/>
          </a:p>
        </p:txBody>
      </p:sp>
      <p:sp>
        <p:nvSpPr>
          <p:cNvPr id="6147" name="Rectangle 7"/>
          <p:cNvSpPr txBox="1">
            <a:spLocks noGrp="1" noChangeArrowheads="1"/>
          </p:cNvSpPr>
          <p:nvPr/>
        </p:nvSpPr>
        <p:spPr bwMode="auto">
          <a:xfrm>
            <a:off x="4144963" y="9120188"/>
            <a:ext cx="3170237" cy="4810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6652" tIns="48326" rIns="96652" bIns="48326" anchor="b"/>
          <a:lstStyle>
            <a:lvl1pPr defTabSz="927100">
              <a:defRPr sz="4800">
                <a:solidFill>
                  <a:schemeClr val="hlink"/>
                </a:solidFill>
                <a:latin typeface="Futura Md BT" pitchFamily="34" charset="0"/>
              </a:defRPr>
            </a:lvl1pPr>
            <a:lvl2pPr marL="742950" indent="-285750" defTabSz="927100">
              <a:defRPr sz="4800">
                <a:solidFill>
                  <a:schemeClr val="hlink"/>
                </a:solidFill>
                <a:latin typeface="Futura Md BT" pitchFamily="34" charset="0"/>
              </a:defRPr>
            </a:lvl2pPr>
            <a:lvl3pPr marL="1143000" indent="-228600" defTabSz="927100">
              <a:defRPr sz="4800">
                <a:solidFill>
                  <a:schemeClr val="hlink"/>
                </a:solidFill>
                <a:latin typeface="Futura Md BT" pitchFamily="34" charset="0"/>
              </a:defRPr>
            </a:lvl3pPr>
            <a:lvl4pPr marL="1600200" indent="-228600" defTabSz="927100">
              <a:defRPr sz="4800">
                <a:solidFill>
                  <a:schemeClr val="hlink"/>
                </a:solidFill>
                <a:latin typeface="Futura Md BT" pitchFamily="34" charset="0"/>
              </a:defRPr>
            </a:lvl4pPr>
            <a:lvl5pPr marL="2057400" indent="-228600" defTabSz="927100">
              <a:defRPr sz="4800">
                <a:solidFill>
                  <a:schemeClr val="hlink"/>
                </a:solidFill>
                <a:latin typeface="Futura Md BT" pitchFamily="34" charset="0"/>
              </a:defRPr>
            </a:lvl5pPr>
            <a:lvl6pPr marL="2514600" indent="-228600" defTabSz="927100" eaLnBrk="0" fontAlgn="base" hangingPunct="0">
              <a:spcBef>
                <a:spcPct val="0"/>
              </a:spcBef>
              <a:spcAft>
                <a:spcPct val="0"/>
              </a:spcAft>
              <a:defRPr sz="4800">
                <a:solidFill>
                  <a:schemeClr val="hlink"/>
                </a:solidFill>
                <a:latin typeface="Futura Md BT" pitchFamily="34" charset="0"/>
              </a:defRPr>
            </a:lvl6pPr>
            <a:lvl7pPr marL="2971800" indent="-228600" defTabSz="927100" eaLnBrk="0" fontAlgn="base" hangingPunct="0">
              <a:spcBef>
                <a:spcPct val="0"/>
              </a:spcBef>
              <a:spcAft>
                <a:spcPct val="0"/>
              </a:spcAft>
              <a:defRPr sz="4800">
                <a:solidFill>
                  <a:schemeClr val="hlink"/>
                </a:solidFill>
                <a:latin typeface="Futura Md BT" pitchFamily="34" charset="0"/>
              </a:defRPr>
            </a:lvl7pPr>
            <a:lvl8pPr marL="3429000" indent="-228600" defTabSz="927100" eaLnBrk="0" fontAlgn="base" hangingPunct="0">
              <a:spcBef>
                <a:spcPct val="0"/>
              </a:spcBef>
              <a:spcAft>
                <a:spcPct val="0"/>
              </a:spcAft>
              <a:defRPr sz="4800">
                <a:solidFill>
                  <a:schemeClr val="hlink"/>
                </a:solidFill>
                <a:latin typeface="Futura Md BT" pitchFamily="34" charset="0"/>
              </a:defRPr>
            </a:lvl8pPr>
            <a:lvl9pPr marL="3886200" indent="-228600" defTabSz="927100" eaLnBrk="0" fontAlgn="base" hangingPunct="0">
              <a:spcBef>
                <a:spcPct val="0"/>
              </a:spcBef>
              <a:spcAft>
                <a:spcPct val="0"/>
              </a:spcAft>
              <a:defRPr sz="4800">
                <a:solidFill>
                  <a:schemeClr val="hlink"/>
                </a:solidFill>
                <a:latin typeface="Futura Md BT" pitchFamily="34" charset="0"/>
              </a:defRPr>
            </a:lvl9pPr>
          </a:lstStyle>
          <a:p>
            <a:pPr algn="r"/>
            <a:fld id="{CB37BF7C-8E21-46B1-B2DC-B901354D6D9C}" type="slidenum">
              <a:rPr lang="en-US" altLang="en-US" sz="1300" b="1"/>
              <a:pPr algn="r"/>
              <a:t>2</a:t>
            </a:fld>
            <a:endParaRPr lang="en-US" altLang="en-US" sz="1300" b="1"/>
          </a:p>
        </p:txBody>
      </p:sp>
      <p:sp>
        <p:nvSpPr>
          <p:cNvPr id="6148" name="Rectangle 2"/>
          <p:cNvSpPr>
            <a:spLocks noGrp="1" noRot="1" noChangeAspect="1" noChangeArrowheads="1" noTextEdit="1"/>
          </p:cNvSpPr>
          <p:nvPr>
            <p:ph type="sldImg"/>
          </p:nvPr>
        </p:nvSpPr>
        <p:spPr>
          <a:ln/>
        </p:spPr>
      </p:sp>
      <p:sp>
        <p:nvSpPr>
          <p:cNvPr id="6149"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smtClean="0"/>
          </a:p>
        </p:txBody>
      </p:sp>
    </p:spTree>
    <p:extLst>
      <p:ext uri="{BB962C8B-B14F-4D97-AF65-F5344CB8AC3E}">
        <p14:creationId xmlns:p14="http://schemas.microsoft.com/office/powerpoint/2010/main" val="635597577"/>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8DFDFFDB-492E-4132-9E21-9892FF968BDF}" type="datetime1">
              <a:rPr lang="en-US" altLang="en-US" sz="1300" smtClean="0"/>
              <a:pPr/>
              <a:t>5/24/2018</a:t>
            </a:fld>
            <a:endParaRPr lang="en-US" altLang="en-US" sz="1300" smtClean="0"/>
          </a:p>
        </p:txBody>
      </p:sp>
      <p:sp>
        <p:nvSpPr>
          <p:cNvPr id="43011"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8B94D4CB-CED1-46C1-B49A-E6166B6E4B49}" type="slidenum">
              <a:rPr lang="en-US" altLang="en-US" sz="1300" b="1" smtClean="0"/>
              <a:pPr/>
              <a:t>20</a:t>
            </a:fld>
            <a:endParaRPr lang="en-US" altLang="en-US" sz="1300" b="1" smtClean="0"/>
          </a:p>
        </p:txBody>
      </p:sp>
      <p:sp>
        <p:nvSpPr>
          <p:cNvPr id="43012" name="Rectangle 2"/>
          <p:cNvSpPr>
            <a:spLocks noGrp="1" noRot="1" noChangeAspect="1" noChangeArrowheads="1" noTextEdit="1"/>
          </p:cNvSpPr>
          <p:nvPr>
            <p:ph type="sldImg"/>
          </p:nvPr>
        </p:nvSpPr>
        <p:spPr>
          <a:ln/>
        </p:spPr>
      </p:sp>
      <p:sp>
        <p:nvSpPr>
          <p:cNvPr id="43013" name="Rectangle 3"/>
          <p:cNvSpPr>
            <a:spLocks noGrp="1" noChangeArrowheads="1"/>
          </p:cNvSpPr>
          <p:nvPr>
            <p:ph type="body" idx="1"/>
          </p:nvPr>
        </p:nvSpPr>
        <p:spPr>
          <a:xfrm>
            <a:off x="974725" y="4560888"/>
            <a:ext cx="5614988" cy="4321175"/>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lgn="l" rtl="0">
              <a:lnSpc>
                <a:spcPct val="95000"/>
              </a:lnSpc>
              <a:buFontTx/>
              <a:buChar char="•"/>
            </a:pPr>
            <a:r>
              <a:rPr lang="es" b="0" i="0" u="none" baseline="0" dirty="0" smtClean="0">
                <a:solidFill>
                  <a:srgbClr val="000000"/>
                </a:solidFill>
              </a:rPr>
              <a:t>Tranquilice a la </a:t>
            </a:r>
            <a:r>
              <a:rPr lang="es-ES" b="0" i="0" u="none" baseline="0" dirty="0" smtClean="0">
                <a:solidFill>
                  <a:srgbClr val="000000"/>
                </a:solidFill>
              </a:rPr>
              <a:t>cliente </a:t>
            </a:r>
            <a:r>
              <a:rPr lang="es" b="0" i="0" u="none" baseline="0" dirty="0" smtClean="0">
                <a:solidFill>
                  <a:srgbClr val="000000"/>
                </a:solidFill>
              </a:rPr>
              <a:t>y explique </a:t>
            </a:r>
            <a:r>
              <a:rPr lang="es" b="0" i="0" u="none" baseline="0" dirty="0" smtClean="0"/>
              <a:t>que es un efecto secundario común y esperado. No es </a:t>
            </a:r>
            <a:r>
              <a:rPr lang="es-ES" b="0" i="0" u="none" baseline="0" dirty="0" smtClean="0"/>
              <a:t>peligroso</a:t>
            </a:r>
            <a:r>
              <a:rPr lang="es" b="0" i="0" u="none" baseline="0" dirty="0" smtClean="0"/>
              <a:t> y por lo general disminuye o se detiene después del primer año de uso.</a:t>
            </a:r>
            <a:endParaRPr lang="es" altLang="en-US" dirty="0" smtClean="0">
              <a:solidFill>
                <a:srgbClr val="000000"/>
              </a:solidFill>
            </a:endParaRPr>
          </a:p>
          <a:p>
            <a:pPr marL="228600" indent="-228600" algn="l" rtl="0">
              <a:lnSpc>
                <a:spcPct val="95000"/>
              </a:lnSpc>
              <a:buFontTx/>
              <a:buChar char="•"/>
            </a:pPr>
            <a:r>
              <a:rPr lang="es" b="0" i="0" u="none" baseline="0" dirty="0" smtClean="0">
                <a:solidFill>
                  <a:srgbClr val="000000"/>
                </a:solidFill>
              </a:rPr>
              <a:t>Recomiende un tratamiento de cinco días con ibuprofeno (hasta 800 mg tres veces al día).</a:t>
            </a:r>
          </a:p>
          <a:p>
            <a:pPr marL="228600" indent="-228600" algn="l" rtl="0">
              <a:lnSpc>
                <a:spcPct val="95000"/>
              </a:lnSpc>
              <a:buFontTx/>
              <a:buChar char="•"/>
            </a:pPr>
            <a:r>
              <a:rPr lang="es" b="0" i="0" u="none" baseline="0" dirty="0" smtClean="0"/>
              <a:t>Si el </a:t>
            </a:r>
            <a:r>
              <a:rPr lang="es" b="0" i="0" u="none" baseline="0" dirty="0" smtClean="0">
                <a:solidFill>
                  <a:srgbClr val="000000"/>
                </a:solidFill>
              </a:rPr>
              <a:t>ibuprofeno </a:t>
            </a:r>
            <a:r>
              <a:rPr lang="es" b="0" i="0" u="none" baseline="0" dirty="0" smtClean="0"/>
              <a:t>no ayuda, puede usar anticonceptivos orales combinados por 21 días para tratar el sangrado irregular</a:t>
            </a:r>
          </a:p>
          <a:p>
            <a:pPr marL="228600" indent="-228600" algn="l" rtl="0">
              <a:lnSpc>
                <a:spcPct val="95000"/>
              </a:lnSpc>
              <a:buFontTx/>
              <a:buChar char="•"/>
            </a:pPr>
            <a:r>
              <a:rPr lang="es" b="0" i="0" u="none" baseline="0" dirty="0" smtClean="0">
                <a:solidFill>
                  <a:srgbClr val="000000"/>
                </a:solidFill>
              </a:rPr>
              <a:t>Si el sangrado es intenso, los comprimidos de hierro pueden prevenir la anemia</a:t>
            </a:r>
          </a:p>
          <a:p>
            <a:pPr marL="228600" indent="-228600" algn="l" rtl="0">
              <a:lnSpc>
                <a:spcPct val="95000"/>
              </a:lnSpc>
              <a:buFontTx/>
              <a:buChar char="•"/>
            </a:pPr>
            <a:r>
              <a:rPr lang="es" b="0" i="0" u="none" baseline="0" dirty="0" smtClean="0"/>
              <a:t>Si el sangrado </a:t>
            </a:r>
            <a:r>
              <a:rPr lang="es-ES" b="0" i="0" u="none" baseline="0" dirty="0" smtClean="0"/>
              <a:t>es </a:t>
            </a:r>
            <a:r>
              <a:rPr lang="es" b="0" i="0" u="none" baseline="0" dirty="0" smtClean="0"/>
              <a:t>irregular o intenso sigue molestando a la </a:t>
            </a:r>
            <a:r>
              <a:rPr lang="es-ES" b="0" i="0" u="none" baseline="0" dirty="0" smtClean="0"/>
              <a:t>cliente</a:t>
            </a:r>
            <a:r>
              <a:rPr lang="es" b="0" i="0" u="none" baseline="0" dirty="0" smtClean="0"/>
              <a:t>, o comienza después de varios meses de sangrado mensual normal o amenorrea, descarte una posible </a:t>
            </a:r>
            <a:r>
              <a:rPr lang="es-ES" b="0" i="0" u="none" baseline="0" dirty="0" smtClean="0"/>
              <a:t>condición </a:t>
            </a:r>
            <a:r>
              <a:rPr lang="es" b="0" i="0" u="none" baseline="0" dirty="0" smtClean="0"/>
              <a:t>subyacente no relacionada con el uso del método, como </a:t>
            </a:r>
            <a:r>
              <a:rPr lang="es-ES" b="0" i="0" u="none" baseline="0" dirty="0" smtClean="0"/>
              <a:t>miomas </a:t>
            </a:r>
            <a:r>
              <a:rPr lang="es" b="0" i="0" u="none" baseline="0" dirty="0" smtClean="0"/>
              <a:t>uterinos</a:t>
            </a:r>
            <a:r>
              <a:rPr lang="es-ES" b="0" i="0" u="none" baseline="0" dirty="0" smtClean="0"/>
              <a:t> </a:t>
            </a:r>
            <a:r>
              <a:rPr lang="es" b="0" i="0" u="none" baseline="0" dirty="0" smtClean="0"/>
              <a:t> infección de transmisión sexual, cáncer genital o embarazo.</a:t>
            </a:r>
            <a:endParaRPr lang="es" b="0" i="0" u="none" baseline="0" dirty="0"/>
          </a:p>
        </p:txBody>
      </p:sp>
    </p:spTree>
    <p:extLst>
      <p:ext uri="{BB962C8B-B14F-4D97-AF65-F5344CB8AC3E}">
        <p14:creationId xmlns:p14="http://schemas.microsoft.com/office/powerpoint/2010/main" val="55907865"/>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AEC6AE40-634F-41BD-AE66-E5700DC002F4}" type="datetime1">
              <a:rPr lang="en-US" altLang="en-US" sz="1300" smtClean="0"/>
              <a:pPr/>
              <a:t>5/24/2018</a:t>
            </a:fld>
            <a:endParaRPr lang="en-US" altLang="en-US" sz="1300" smtClean="0"/>
          </a:p>
        </p:txBody>
      </p:sp>
      <p:sp>
        <p:nvSpPr>
          <p:cNvPr id="45059"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C8A0F294-A8E4-49C6-AC4E-4D3C70681275}" type="slidenum">
              <a:rPr lang="en-US" altLang="en-US" sz="1300" b="1" smtClean="0"/>
              <a:pPr/>
              <a:t>21</a:t>
            </a:fld>
            <a:endParaRPr lang="en-US" altLang="en-US" sz="1300" b="1" smtClean="0"/>
          </a:p>
        </p:txBody>
      </p:sp>
      <p:sp>
        <p:nvSpPr>
          <p:cNvPr id="45060" name="Rectangle 2"/>
          <p:cNvSpPr>
            <a:spLocks noGrp="1" noRot="1" noChangeAspect="1" noChangeArrowheads="1" noTextEdit="1"/>
          </p:cNvSpPr>
          <p:nvPr>
            <p:ph type="sldImg"/>
          </p:nvPr>
        </p:nvSpPr>
        <p:spPr>
          <a:ln/>
        </p:spPr>
      </p:sp>
      <p:sp>
        <p:nvSpPr>
          <p:cNvPr id="45061"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l" rtl="0">
              <a:lnSpc>
                <a:spcPct val="95000"/>
              </a:lnSpc>
              <a:spcBef>
                <a:spcPct val="65000"/>
              </a:spcBef>
              <a:buFontTx/>
              <a:buChar char="•"/>
            </a:pPr>
            <a:r>
              <a:rPr lang="es" b="0" i="0" u="none" baseline="0" dirty="0" smtClean="0"/>
              <a:t> Menor riesgo de enfermedad inflamatoria pélvica (</a:t>
            </a:r>
            <a:r>
              <a:rPr lang="es-ES" b="0" i="0" u="none" baseline="0" dirty="0" smtClean="0"/>
              <a:t>EIP</a:t>
            </a:r>
            <a:r>
              <a:rPr lang="es" b="0" i="0" u="none" baseline="0" dirty="0" smtClean="0"/>
              <a:t>) </a:t>
            </a:r>
          </a:p>
          <a:p>
            <a:pPr algn="l" rtl="0">
              <a:lnSpc>
                <a:spcPct val="95000"/>
              </a:lnSpc>
              <a:spcBef>
                <a:spcPct val="65000"/>
              </a:spcBef>
              <a:buFontTx/>
              <a:buChar char="•"/>
            </a:pPr>
            <a:r>
              <a:rPr lang="es" b="0" i="0" u="none" baseline="0" dirty="0" smtClean="0"/>
              <a:t> Menor riesgo de anemia por deficiencia de hierro </a:t>
            </a:r>
          </a:p>
          <a:p>
            <a:pPr algn="l" rtl="0">
              <a:lnSpc>
                <a:spcPct val="95000"/>
              </a:lnSpc>
              <a:spcBef>
                <a:spcPct val="65000"/>
              </a:spcBef>
              <a:buFontTx/>
              <a:buChar char="•"/>
            </a:pPr>
            <a:r>
              <a:rPr lang="es" b="0" i="0" u="none" baseline="0" dirty="0" smtClean="0"/>
              <a:t> Menor riesgo de embarazo ectópico</a:t>
            </a:r>
          </a:p>
          <a:p>
            <a:pPr lvl="1" indent="-171450" algn="l" rtl="0">
              <a:lnSpc>
                <a:spcPct val="95000"/>
              </a:lnSpc>
              <a:spcBef>
                <a:spcPct val="25000"/>
              </a:spcBef>
              <a:buFont typeface="Times New Roman" panose="02020603050405020304" pitchFamily="18" charset="0"/>
              <a:buChar char="–"/>
            </a:pPr>
            <a:r>
              <a:rPr lang="es" b="0" i="0" u="none" baseline="0" dirty="0" smtClean="0"/>
              <a:t>tasa en usuarias de implantes: 6 por cada 100.000</a:t>
            </a:r>
          </a:p>
          <a:p>
            <a:pPr lvl="1" indent="-171450" algn="l" rtl="0">
              <a:lnSpc>
                <a:spcPct val="95000"/>
              </a:lnSpc>
              <a:spcBef>
                <a:spcPct val="25000"/>
              </a:spcBef>
              <a:buFont typeface="Times New Roman" panose="02020603050405020304" pitchFamily="18" charset="0"/>
              <a:buChar char="–"/>
            </a:pPr>
            <a:r>
              <a:rPr lang="es" b="0" i="0" u="none" baseline="0" dirty="0" smtClean="0"/>
              <a:t>tasa en mujeres que no usan anticoncepción: 650 por cada 100.000 </a:t>
            </a:r>
            <a:endParaRPr lang="es" b="0" i="0" u="none" baseline="0" dirty="0"/>
          </a:p>
        </p:txBody>
      </p:sp>
    </p:spTree>
    <p:extLst>
      <p:ext uri="{BB962C8B-B14F-4D97-AF65-F5344CB8AC3E}">
        <p14:creationId xmlns:p14="http://schemas.microsoft.com/office/powerpoint/2010/main" val="3818326992"/>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F50D7DE0-8409-465D-AF63-1B310044C360}" type="datetime1">
              <a:rPr lang="en-US" altLang="en-US" sz="1300" smtClean="0"/>
              <a:pPr/>
              <a:t>5/24/2018</a:t>
            </a:fld>
            <a:endParaRPr lang="en-US" altLang="en-US" sz="1300" smtClean="0"/>
          </a:p>
        </p:txBody>
      </p:sp>
      <p:sp>
        <p:nvSpPr>
          <p:cNvPr id="47107"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518452DF-BC91-4812-8632-00C94B481AAC}" type="slidenum">
              <a:rPr lang="en-US" altLang="en-US" sz="1300" b="1" smtClean="0"/>
              <a:pPr/>
              <a:t>22</a:t>
            </a:fld>
            <a:endParaRPr lang="en-US" altLang="en-US" sz="1300" b="1" smtClean="0"/>
          </a:p>
        </p:txBody>
      </p:sp>
      <p:sp>
        <p:nvSpPr>
          <p:cNvPr id="47108" name="Rectangle 2"/>
          <p:cNvSpPr>
            <a:spLocks noGrp="1" noRot="1" noChangeAspect="1" noChangeArrowheads="1" noTextEdit="1"/>
          </p:cNvSpPr>
          <p:nvPr>
            <p:ph type="sldImg"/>
          </p:nvPr>
        </p:nvSpPr>
        <p:spPr>
          <a:solidFill>
            <a:srgbClr val="FFFFFF"/>
          </a:solidFill>
          <a:ln/>
        </p:spPr>
      </p:sp>
      <p:sp>
        <p:nvSpPr>
          <p:cNvPr id="47109" name="Rectangle 3"/>
          <p:cNvSpPr>
            <a:spLocks noGrp="1" noChangeArrowheads="1"/>
          </p:cNvSpPr>
          <p:nvPr>
            <p:ph type="body" idx="1"/>
          </p:nvPr>
        </p:nvSpPr>
        <p:spPr>
          <a:solidFill>
            <a:srgbClr val="FFFFFF"/>
          </a:solidFill>
          <a:ln/>
          <a:extLst>
            <a:ext uri="{91240B29-F687-4F45-9708-019B960494DF}">
              <a14:hiddenLine xmlns:a14="http://schemas.microsoft.com/office/drawing/2010/main" w="9525">
                <a:solidFill>
                  <a:srgbClr val="000000"/>
                </a:solidFill>
                <a:miter lim="800000"/>
                <a:headEnd/>
                <a:tailEnd/>
              </a14:hiddenLine>
            </a:ext>
          </a:extLst>
        </p:spPr>
        <p:txBody>
          <a:bodyPr/>
          <a:lstStyle/>
          <a:p>
            <a:pPr marL="342900" lvl="1" indent="-228600" algn="l" rtl="0">
              <a:lnSpc>
                <a:spcPct val="95000"/>
              </a:lnSpc>
              <a:spcBef>
                <a:spcPct val="65000"/>
              </a:spcBef>
              <a:buFontTx/>
              <a:buChar char="•"/>
            </a:pPr>
            <a:r>
              <a:rPr lang="es" b="0" i="0" u="none" baseline="0" dirty="0" smtClean="0"/>
              <a:t>Presencia o antecedentes de enfermedad cardíaca isquémica</a:t>
            </a:r>
          </a:p>
          <a:p>
            <a:pPr marL="342900" lvl="1" indent="-228600" algn="l" rtl="0">
              <a:lnSpc>
                <a:spcPct val="95000"/>
              </a:lnSpc>
              <a:spcBef>
                <a:spcPct val="65000"/>
              </a:spcBef>
              <a:buFontTx/>
              <a:buChar char="•"/>
            </a:pPr>
            <a:r>
              <a:rPr lang="es" b="0" i="0" u="none" baseline="0" dirty="0" smtClean="0"/>
              <a:t>Antecedentes de accidente cerebrovascular</a:t>
            </a:r>
          </a:p>
          <a:p>
            <a:pPr marL="342900" lvl="1" indent="-228600" algn="l" rtl="0">
              <a:lnSpc>
                <a:spcPct val="95000"/>
              </a:lnSpc>
              <a:spcBef>
                <a:spcPct val="65000"/>
              </a:spcBef>
              <a:buFontTx/>
              <a:buChar char="•"/>
            </a:pPr>
            <a:r>
              <a:rPr lang="es" b="0" i="0" u="none" baseline="0" dirty="0" smtClean="0"/>
              <a:t>Migrañas con aura, a cualquier edad</a:t>
            </a:r>
            <a:endParaRPr lang="es" b="0" i="0" u="none" baseline="0" dirty="0"/>
          </a:p>
        </p:txBody>
      </p:sp>
    </p:spTree>
    <p:extLst>
      <p:ext uri="{BB962C8B-B14F-4D97-AF65-F5344CB8AC3E}">
        <p14:creationId xmlns:p14="http://schemas.microsoft.com/office/powerpoint/2010/main" val="1974186786"/>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551B5F5E-1FFD-4819-8B11-E81F15EF2C53}" type="datetime1">
              <a:rPr lang="en-US" altLang="en-US" sz="1300" smtClean="0"/>
              <a:pPr/>
              <a:t>5/24/2018</a:t>
            </a:fld>
            <a:endParaRPr lang="en-US" altLang="en-US" sz="1300" smtClean="0"/>
          </a:p>
        </p:txBody>
      </p:sp>
      <p:sp>
        <p:nvSpPr>
          <p:cNvPr id="49155"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564A2912-670C-4612-A90D-75DB91A88D9F}" type="slidenum">
              <a:rPr lang="en-US" altLang="en-US" sz="1300" b="1" smtClean="0"/>
              <a:pPr/>
              <a:t>23</a:t>
            </a:fld>
            <a:endParaRPr lang="en-US" altLang="en-US" sz="1300" b="1" smtClean="0"/>
          </a:p>
        </p:txBody>
      </p:sp>
      <p:sp>
        <p:nvSpPr>
          <p:cNvPr id="49156" name="Rectangle 2"/>
          <p:cNvSpPr>
            <a:spLocks noGrp="1" noRot="1" noChangeAspect="1" noChangeArrowheads="1" noTextEdit="1"/>
          </p:cNvSpPr>
          <p:nvPr>
            <p:ph type="sldImg"/>
          </p:nvPr>
        </p:nvSpPr>
        <p:spPr>
          <a:solidFill>
            <a:srgbClr val="FFFFFF"/>
          </a:solidFill>
          <a:ln/>
        </p:spPr>
      </p:sp>
      <p:sp>
        <p:nvSpPr>
          <p:cNvPr id="49157" name="Rectangle 3"/>
          <p:cNvSpPr>
            <a:spLocks noGrp="1" noChangeArrowheads="1"/>
          </p:cNvSpPr>
          <p:nvPr>
            <p:ph type="body" idx="1"/>
          </p:nvPr>
        </p:nvSpPr>
        <p:spPr>
          <a:solidFill>
            <a:srgbClr val="FFFFFF"/>
          </a:solidFill>
          <a:ln>
            <a:solidFill>
              <a:srgbClr val="000000"/>
            </a:solidFill>
          </a:ln>
        </p:spPr>
        <p:txBody>
          <a:bodyPr/>
          <a:lstStyle/>
          <a:p>
            <a:endParaRPr lang="en-US" altLang="en-US" dirty="0" smtClean="0"/>
          </a:p>
        </p:txBody>
      </p:sp>
    </p:spTree>
    <p:extLst>
      <p:ext uri="{BB962C8B-B14F-4D97-AF65-F5344CB8AC3E}">
        <p14:creationId xmlns:p14="http://schemas.microsoft.com/office/powerpoint/2010/main" val="331992139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1A9E5713-A726-4727-80E3-6351A5F65D49}" type="datetime1">
              <a:rPr lang="en-US" altLang="en-US" sz="1300" smtClean="0"/>
              <a:pPr/>
              <a:t>5/24/2018</a:t>
            </a:fld>
            <a:endParaRPr lang="en-US" altLang="en-US" sz="1300" smtClean="0"/>
          </a:p>
        </p:txBody>
      </p:sp>
      <p:sp>
        <p:nvSpPr>
          <p:cNvPr id="8195"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B4317B03-2811-4D0A-866D-84755F2F5B8A}" type="slidenum">
              <a:rPr lang="en-US" altLang="en-US" sz="1300" b="1" smtClean="0"/>
              <a:pPr/>
              <a:t>3</a:t>
            </a:fld>
            <a:endParaRPr lang="en-US" altLang="en-US" sz="1300" b="1" smtClean="0"/>
          </a:p>
        </p:txBody>
      </p:sp>
      <p:sp>
        <p:nvSpPr>
          <p:cNvPr id="8196" name="Rectangle 2"/>
          <p:cNvSpPr>
            <a:spLocks noGrp="1" noRot="1" noChangeAspect="1" noChangeArrowheads="1" noTextEdit="1"/>
          </p:cNvSpPr>
          <p:nvPr>
            <p:ph type="sldImg"/>
          </p:nvPr>
        </p:nvSpPr>
        <p:spPr>
          <a:ln/>
        </p:spPr>
      </p:sp>
      <p:sp>
        <p:nvSpPr>
          <p:cNvPr id="8197"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l" rtl="0"/>
            <a:r>
              <a:rPr lang="es" b="0" i="0" u="none" baseline="0" dirty="0" smtClean="0"/>
              <a:t>Los implantes d</a:t>
            </a:r>
            <a:r>
              <a:rPr lang="es-ES" b="0" i="0" u="none" baseline="0" dirty="0" smtClean="0"/>
              <a:t>e </a:t>
            </a:r>
            <a:r>
              <a:rPr lang="es" b="0" i="0" u="none" baseline="0" dirty="0" smtClean="0"/>
              <a:t>progestina</a:t>
            </a:r>
            <a:r>
              <a:rPr lang="es-ES" b="0" i="0" u="none" baseline="0" dirty="0" smtClean="0"/>
              <a:t> sola</a:t>
            </a:r>
            <a:r>
              <a:rPr lang="es" b="0" i="0" u="none" baseline="0" dirty="0" smtClean="0"/>
              <a:t> son varillas o cápsulas delgadas y flexibles, cada una del tamaño de un fósforo, que liberan una progestina similar a la progesterona natural en el organismo de la mujer.</a:t>
            </a:r>
            <a:endParaRPr lang="es" b="0" i="0" u="none" baseline="0" dirty="0"/>
          </a:p>
        </p:txBody>
      </p:sp>
    </p:spTree>
    <p:extLst>
      <p:ext uri="{BB962C8B-B14F-4D97-AF65-F5344CB8AC3E}">
        <p14:creationId xmlns:p14="http://schemas.microsoft.com/office/powerpoint/2010/main" val="10967872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BC7D232D-E926-46C2-B6DF-44BF204111BB}" type="datetime1">
              <a:rPr lang="en-US" altLang="en-US" sz="1300" smtClean="0"/>
              <a:pPr/>
              <a:t>5/24/2018</a:t>
            </a:fld>
            <a:endParaRPr lang="en-US" altLang="en-US" sz="1300" smtClean="0"/>
          </a:p>
        </p:txBody>
      </p:sp>
      <p:sp>
        <p:nvSpPr>
          <p:cNvPr id="10243"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DD1E48A7-B3AF-4B43-88F6-C26527CFF198}" type="slidenum">
              <a:rPr lang="en-US" altLang="en-US" sz="1300" b="1" smtClean="0"/>
              <a:pPr/>
              <a:t>4</a:t>
            </a:fld>
            <a:endParaRPr lang="en-US" altLang="en-US" sz="1300" b="1" smtClean="0"/>
          </a:p>
        </p:txBody>
      </p:sp>
      <p:sp>
        <p:nvSpPr>
          <p:cNvPr id="10244" name="Rectangle 2"/>
          <p:cNvSpPr>
            <a:spLocks noGrp="1" noRot="1" noChangeAspect="1" noChangeArrowheads="1" noTextEdit="1"/>
          </p:cNvSpPr>
          <p:nvPr>
            <p:ph type="sldImg"/>
          </p:nvPr>
        </p:nvSpPr>
        <p:spPr>
          <a:ln/>
        </p:spPr>
      </p:sp>
      <p:sp>
        <p:nvSpPr>
          <p:cNvPr id="1024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l" rtl="0"/>
            <a:r>
              <a:rPr lang="es" b="0" i="0" u="none" baseline="0" dirty="0" smtClean="0">
                <a:solidFill>
                  <a:srgbClr val="000000"/>
                </a:solidFill>
              </a:rPr>
              <a:t>Los implantes de progestina </a:t>
            </a:r>
            <a:r>
              <a:rPr lang="es-ES" b="0" i="0" u="none" baseline="0" dirty="0" smtClean="0">
                <a:solidFill>
                  <a:srgbClr val="000000"/>
                </a:solidFill>
              </a:rPr>
              <a:t>sola </a:t>
            </a:r>
            <a:r>
              <a:rPr lang="es" b="0" i="0" u="none" baseline="0" dirty="0" smtClean="0">
                <a:solidFill>
                  <a:srgbClr val="000000"/>
                </a:solidFill>
              </a:rPr>
              <a:t>son uno de los métodos más efectivos de </a:t>
            </a:r>
            <a:r>
              <a:rPr lang="es-ES" b="0" i="0" u="none" baseline="0" dirty="0" smtClean="0">
                <a:solidFill>
                  <a:srgbClr val="000000"/>
                </a:solidFill>
              </a:rPr>
              <a:t>larga duración</a:t>
            </a:r>
            <a:r>
              <a:rPr lang="es" b="0" i="0" u="none" baseline="0" dirty="0" smtClean="0">
                <a:solidFill>
                  <a:srgbClr val="000000"/>
                </a:solidFill>
              </a:rPr>
              <a:t>, y resultan en menos de 1 embarazo cada 100 mujeres que usan los implantes durante el primer año (5 cada 1</a:t>
            </a:r>
            <a:r>
              <a:rPr lang="es-ES" b="0" i="0" u="none" baseline="0" dirty="0" smtClean="0">
                <a:solidFill>
                  <a:srgbClr val="000000"/>
                </a:solidFill>
              </a:rPr>
              <a:t>.</a:t>
            </a:r>
            <a:r>
              <a:rPr lang="es" b="0" i="0" u="none" baseline="0" dirty="0" smtClean="0">
                <a:solidFill>
                  <a:srgbClr val="000000"/>
                </a:solidFill>
              </a:rPr>
              <a:t>000 mujeres). Esto significa que 9</a:t>
            </a:r>
            <a:r>
              <a:rPr lang="es-ES" b="0" i="0" u="none" baseline="0" dirty="0" smtClean="0">
                <a:solidFill>
                  <a:srgbClr val="000000"/>
                </a:solidFill>
              </a:rPr>
              <a:t>.</a:t>
            </a:r>
            <a:r>
              <a:rPr lang="es" b="0" i="0" u="none" baseline="0" dirty="0" smtClean="0">
                <a:solidFill>
                  <a:srgbClr val="000000"/>
                </a:solidFill>
              </a:rPr>
              <a:t>995 de cada 10</a:t>
            </a:r>
            <a:r>
              <a:rPr lang="es-ES" b="0" i="0" u="none" baseline="0" dirty="0" smtClean="0">
                <a:solidFill>
                  <a:srgbClr val="000000"/>
                </a:solidFill>
              </a:rPr>
              <a:t>.</a:t>
            </a:r>
            <a:r>
              <a:rPr lang="es" b="0" i="0" u="none" baseline="0" dirty="0" smtClean="0">
                <a:solidFill>
                  <a:srgbClr val="000000"/>
                </a:solidFill>
              </a:rPr>
              <a:t>000 mujeres que usan los implantes no quedarán embarazadas durante un año de uso.</a:t>
            </a:r>
            <a:endParaRPr lang="es" b="0" i="0" u="none" baseline="0" dirty="0">
              <a:solidFill>
                <a:srgbClr val="000000"/>
              </a:solidFill>
            </a:endParaRPr>
          </a:p>
        </p:txBody>
      </p:sp>
    </p:spTree>
    <p:extLst>
      <p:ext uri="{BB962C8B-B14F-4D97-AF65-F5344CB8AC3E}">
        <p14:creationId xmlns:p14="http://schemas.microsoft.com/office/powerpoint/2010/main" val="147220346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63789A7F-6FB1-4E67-9DCC-C734FFDBCDB5}" type="datetime1">
              <a:rPr lang="en-US" altLang="en-US" sz="1300" smtClean="0"/>
              <a:pPr/>
              <a:t>5/24/2018</a:t>
            </a:fld>
            <a:endParaRPr lang="en-US" altLang="en-US" sz="1300" smtClean="0"/>
          </a:p>
        </p:txBody>
      </p:sp>
      <p:sp>
        <p:nvSpPr>
          <p:cNvPr id="12291"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95CA022D-4B94-4039-99A8-025181F58D3B}" type="slidenum">
              <a:rPr lang="en-US" altLang="en-US" sz="1300" b="1" smtClean="0"/>
              <a:pPr/>
              <a:t>5</a:t>
            </a:fld>
            <a:endParaRPr lang="en-US" altLang="en-US" sz="1300" b="1" smtClean="0"/>
          </a:p>
        </p:txBody>
      </p:sp>
      <p:sp>
        <p:nvSpPr>
          <p:cNvPr id="12292" name="Rectangle 2"/>
          <p:cNvSpPr>
            <a:spLocks noGrp="1" noRot="1" noChangeAspect="1" noChangeArrowheads="1" noTextEdit="1"/>
          </p:cNvSpPr>
          <p:nvPr>
            <p:ph type="sldImg"/>
          </p:nvPr>
        </p:nvSpPr>
        <p:spPr>
          <a:ln/>
        </p:spPr>
      </p:sp>
      <p:sp>
        <p:nvSpPr>
          <p:cNvPr id="1229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114300" indent="-114300" algn="l" rtl="0">
              <a:buFontTx/>
              <a:buChar char="•"/>
            </a:pPr>
            <a:r>
              <a:rPr lang="es" b="0" i="0" u="none" baseline="0" dirty="0" smtClean="0"/>
              <a:t>No requieren que la usuaria realice ninguna acción una vez que se han insertado.</a:t>
            </a:r>
          </a:p>
          <a:p>
            <a:pPr marL="114300" indent="-114300" algn="l" rtl="0">
              <a:buFontTx/>
              <a:buChar char="•"/>
            </a:pPr>
            <a:r>
              <a:rPr lang="es" b="0" i="0" u="none" baseline="0" dirty="0" smtClean="0"/>
              <a:t>Previenen el embarazo de forma muy efectiva.</a:t>
            </a:r>
          </a:p>
          <a:p>
            <a:pPr marL="114300" indent="-114300" algn="l" rtl="0">
              <a:buFontTx/>
              <a:buChar char="•"/>
            </a:pPr>
            <a:r>
              <a:rPr lang="es" b="0" i="0" u="none" baseline="0" dirty="0" smtClean="0"/>
              <a:t>Son duraderos.</a:t>
            </a:r>
          </a:p>
          <a:p>
            <a:pPr marL="114300" indent="-114300" algn="l" rtl="0">
              <a:buFontTx/>
              <a:buChar char="•"/>
            </a:pPr>
            <a:r>
              <a:rPr lang="es" b="0" i="0" u="none" baseline="0" dirty="0" smtClean="0"/>
              <a:t>No interfieren con las relaciones sexuales.</a:t>
            </a:r>
            <a:endParaRPr lang="es" b="0" i="0" u="none" baseline="0" dirty="0"/>
          </a:p>
        </p:txBody>
      </p:sp>
    </p:spTree>
    <p:extLst>
      <p:ext uri="{BB962C8B-B14F-4D97-AF65-F5344CB8AC3E}">
        <p14:creationId xmlns:p14="http://schemas.microsoft.com/office/powerpoint/2010/main" val="199205182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2DAF14A6-FC0B-4B69-87EA-6820FBABABAA}" type="datetime1">
              <a:rPr lang="en-US" altLang="en-US" sz="1300" smtClean="0"/>
              <a:pPr/>
              <a:t>5/24/2018</a:t>
            </a:fld>
            <a:endParaRPr lang="en-US" altLang="en-US" sz="1300" smtClean="0"/>
          </a:p>
        </p:txBody>
      </p:sp>
      <p:sp>
        <p:nvSpPr>
          <p:cNvPr id="14339"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7F4C431B-E26B-46AF-B6D0-0857CD2D7E7B}" type="slidenum">
              <a:rPr lang="en-US" altLang="en-US" sz="1300" b="1" smtClean="0"/>
              <a:pPr/>
              <a:t>6</a:t>
            </a:fld>
            <a:endParaRPr lang="en-US" altLang="en-US" sz="1300" b="1" smtClean="0"/>
          </a:p>
        </p:txBody>
      </p:sp>
      <p:sp>
        <p:nvSpPr>
          <p:cNvPr id="14340" name="Rectangle 2"/>
          <p:cNvSpPr>
            <a:spLocks noGrp="1" noRot="1" noChangeAspect="1" noChangeArrowheads="1" noTextEdit="1"/>
          </p:cNvSpPr>
          <p:nvPr>
            <p:ph type="sldImg"/>
          </p:nvPr>
        </p:nvSpPr>
        <p:spPr>
          <a:ln/>
        </p:spPr>
      </p:sp>
      <p:sp>
        <p:nvSpPr>
          <p:cNvPr id="14341"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114300" indent="-114300" algn="l" rtl="0">
              <a:buFontTx/>
              <a:buChar char="•"/>
            </a:pPr>
            <a:r>
              <a:rPr lang="es" b="0" i="0" u="none" baseline="0" dirty="0" smtClean="0"/>
              <a:t>La mayoría de las mujeres presentan algún efecto secundario, especialmente cambios en los patrones de sangrados menstruales.</a:t>
            </a:r>
          </a:p>
          <a:p>
            <a:pPr marL="114300" indent="-114300" algn="l" rtl="0">
              <a:buFontTx/>
              <a:buChar char="•"/>
            </a:pPr>
            <a:r>
              <a:rPr lang="es" b="0" i="0" u="none" baseline="0" dirty="0" smtClean="0"/>
              <a:t>Se requiere una cirugía menor para la inserción y </a:t>
            </a:r>
            <a:r>
              <a:rPr lang="es-ES" b="0" i="0" u="none" baseline="0" dirty="0" smtClean="0"/>
              <a:t>extracción</a:t>
            </a:r>
            <a:r>
              <a:rPr lang="es" b="0" i="0" u="none" baseline="0" dirty="0" smtClean="0"/>
              <a:t>.</a:t>
            </a:r>
          </a:p>
          <a:p>
            <a:pPr marL="114300" indent="-114300" algn="l" rtl="0">
              <a:buFontTx/>
              <a:buChar char="•"/>
            </a:pPr>
            <a:r>
              <a:rPr lang="es" b="0" i="0" u="none" baseline="0" dirty="0" smtClean="0"/>
              <a:t>Los implantes de</a:t>
            </a:r>
            <a:r>
              <a:rPr lang="es-ES" b="0" i="0" u="none" baseline="0" dirty="0" smtClean="0"/>
              <a:t> </a:t>
            </a:r>
            <a:r>
              <a:rPr lang="es" b="0" i="0" u="none" baseline="0" dirty="0" smtClean="0"/>
              <a:t>progestina </a:t>
            </a:r>
            <a:r>
              <a:rPr lang="es-ES" b="0" i="0" u="none" baseline="0" dirty="0" smtClean="0"/>
              <a:t>sola </a:t>
            </a:r>
            <a:r>
              <a:rPr lang="es" b="0" i="0" u="none" baseline="0" dirty="0" smtClean="0"/>
              <a:t>no brindan protección contra infecciones de transmisión sexual, </a:t>
            </a:r>
            <a:r>
              <a:rPr lang="es-ES" b="0" i="0" u="none" baseline="0" dirty="0" smtClean="0"/>
              <a:t>incluyendo</a:t>
            </a:r>
            <a:r>
              <a:rPr lang="es" b="0" i="0" u="none" baseline="0" dirty="0" smtClean="0"/>
              <a:t> el VIH </a:t>
            </a:r>
            <a:endParaRPr lang="es" b="0" i="0" u="none" baseline="0" dirty="0"/>
          </a:p>
        </p:txBody>
      </p:sp>
    </p:spTree>
    <p:extLst>
      <p:ext uri="{BB962C8B-B14F-4D97-AF65-F5344CB8AC3E}">
        <p14:creationId xmlns:p14="http://schemas.microsoft.com/office/powerpoint/2010/main" val="57775300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E06DF524-E6E7-4434-8246-8289E6699ACA}" type="datetime1">
              <a:rPr lang="en-US" altLang="en-US" sz="1300" smtClean="0"/>
              <a:pPr/>
              <a:t>5/24/2018</a:t>
            </a:fld>
            <a:endParaRPr lang="en-US" altLang="en-US" sz="1300" smtClean="0"/>
          </a:p>
        </p:txBody>
      </p:sp>
      <p:sp>
        <p:nvSpPr>
          <p:cNvPr id="16387"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91AC5873-B95C-4CD4-94E0-5083217CBEB9}" type="slidenum">
              <a:rPr lang="en-US" altLang="en-US" sz="1300" b="1" smtClean="0"/>
              <a:pPr/>
              <a:t>7</a:t>
            </a:fld>
            <a:endParaRPr lang="en-US" altLang="en-US" sz="1300" b="1" smtClean="0"/>
          </a:p>
        </p:txBody>
      </p:sp>
      <p:sp>
        <p:nvSpPr>
          <p:cNvPr id="16388" name="Rectangle 2"/>
          <p:cNvSpPr>
            <a:spLocks noGrp="1" noRot="1" noChangeAspect="1" noChangeArrowheads="1" noTextEdit="1"/>
          </p:cNvSpPr>
          <p:nvPr>
            <p:ph type="sldImg"/>
          </p:nvPr>
        </p:nvSpPr>
        <p:spPr>
          <a:ln/>
        </p:spPr>
      </p:sp>
      <p:sp>
        <p:nvSpPr>
          <p:cNvPr id="16389"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lgn="l" rtl="0">
              <a:buFontTx/>
              <a:buChar char="•"/>
            </a:pPr>
            <a:r>
              <a:rPr lang="es-ES" b="0" i="0" u="none" baseline="0" dirty="0" smtClean="0"/>
              <a:t>Espesamiento</a:t>
            </a:r>
            <a:r>
              <a:rPr lang="es" b="0" i="0" u="none" baseline="0" dirty="0" smtClean="0"/>
              <a:t> del moco cervical (bloqueo de</a:t>
            </a:r>
            <a:r>
              <a:rPr lang="es-ES" b="0" i="0" u="none" baseline="0" dirty="0" smtClean="0"/>
              <a:t> los espermatozoides </a:t>
            </a:r>
            <a:r>
              <a:rPr lang="es" b="0" i="0" u="none" baseline="0" dirty="0" smtClean="0"/>
              <a:t>para que no se encuentre con un óvulo)</a:t>
            </a:r>
          </a:p>
          <a:p>
            <a:pPr marL="228600" indent="-228600" algn="l" rtl="0">
              <a:buFontTx/>
              <a:buChar char="•"/>
            </a:pPr>
            <a:r>
              <a:rPr lang="es" b="0" i="0" u="none" baseline="0" dirty="0" smtClean="0"/>
              <a:t>Interferencia con el ciclo menstrual, inclu</a:t>
            </a:r>
            <a:r>
              <a:rPr lang="es-ES" b="0" i="0" u="none" baseline="0" dirty="0" smtClean="0"/>
              <a:t>yendo</a:t>
            </a:r>
            <a:r>
              <a:rPr lang="es" b="0" i="0" u="none" baseline="0" dirty="0" smtClean="0"/>
              <a:t> la prevención de la liberación de óvulos de los ovarios (ovulación)</a:t>
            </a:r>
            <a:endParaRPr lang="es" b="0" i="0" u="none" baseline="0" dirty="0"/>
          </a:p>
        </p:txBody>
      </p:sp>
    </p:spTree>
    <p:extLst>
      <p:ext uri="{BB962C8B-B14F-4D97-AF65-F5344CB8AC3E}">
        <p14:creationId xmlns:p14="http://schemas.microsoft.com/office/powerpoint/2010/main" val="199004549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A71E651A-2B64-4505-B5BC-4E86C891EB21}" type="datetime1">
              <a:rPr lang="en-US" altLang="en-US" sz="1300" smtClean="0"/>
              <a:pPr/>
              <a:t>5/24/2018</a:t>
            </a:fld>
            <a:endParaRPr lang="en-US" altLang="en-US" sz="1300" smtClean="0"/>
          </a:p>
        </p:txBody>
      </p:sp>
      <p:sp>
        <p:nvSpPr>
          <p:cNvPr id="18435"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21D6866E-65D9-4B74-AE74-0642A89B5749}" type="slidenum">
              <a:rPr lang="en-US" altLang="en-US" sz="1300" b="1" smtClean="0"/>
              <a:pPr/>
              <a:t>8</a:t>
            </a:fld>
            <a:endParaRPr lang="en-US" altLang="en-US" sz="1300" b="1" smtClean="0"/>
          </a:p>
        </p:txBody>
      </p:sp>
      <p:sp>
        <p:nvSpPr>
          <p:cNvPr id="18436" name="Rectangle 2"/>
          <p:cNvSpPr>
            <a:spLocks noGrp="1" noRot="1" noChangeAspect="1" noChangeArrowheads="1" noTextEdit="1"/>
          </p:cNvSpPr>
          <p:nvPr>
            <p:ph type="sldImg"/>
          </p:nvPr>
        </p:nvSpPr>
        <p:spPr>
          <a:ln/>
        </p:spPr>
      </p:sp>
      <p:sp>
        <p:nvSpPr>
          <p:cNvPr id="18437"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7013" indent="-227013" algn="l" rtl="0">
              <a:spcBef>
                <a:spcPct val="50000"/>
              </a:spcBef>
              <a:buFontTx/>
              <a:buChar char="•"/>
            </a:pPr>
            <a:r>
              <a:rPr lang="es" b="0" i="0" u="none" baseline="0" dirty="0" smtClean="0"/>
              <a:t>Dolor de cabeza</a:t>
            </a:r>
          </a:p>
          <a:p>
            <a:pPr marL="227013" indent="-227013" algn="l" rtl="0">
              <a:lnSpc>
                <a:spcPct val="95000"/>
              </a:lnSpc>
              <a:buFontTx/>
              <a:buChar char="•"/>
            </a:pPr>
            <a:r>
              <a:rPr lang="es" b="0" i="0" u="none" baseline="0" dirty="0" smtClean="0"/>
              <a:t>Dolor abdominal</a:t>
            </a:r>
          </a:p>
          <a:p>
            <a:pPr marL="227013" indent="-227013" algn="l" rtl="0">
              <a:lnSpc>
                <a:spcPct val="95000"/>
              </a:lnSpc>
              <a:buFontTx/>
              <a:buChar char="•"/>
            </a:pPr>
            <a:r>
              <a:rPr lang="es" b="0" i="0" u="none" baseline="0" dirty="0" smtClean="0"/>
              <a:t>Acné (puede mejorar o empeorar)</a:t>
            </a:r>
          </a:p>
          <a:p>
            <a:pPr marL="227013" indent="-227013" algn="l" rtl="0">
              <a:lnSpc>
                <a:spcPct val="95000"/>
              </a:lnSpc>
              <a:buFontTx/>
              <a:buChar char="•"/>
            </a:pPr>
            <a:r>
              <a:rPr lang="es" b="0" i="0" u="none" baseline="0" dirty="0" smtClean="0"/>
              <a:t>Cambio de peso</a:t>
            </a:r>
          </a:p>
          <a:p>
            <a:pPr marL="227013" indent="-227013" algn="l" rtl="0">
              <a:lnSpc>
                <a:spcPct val="95000"/>
              </a:lnSpc>
              <a:buFontTx/>
              <a:buChar char="•"/>
            </a:pPr>
            <a:r>
              <a:rPr lang="es-ES" b="0" i="0" u="none" baseline="0" dirty="0" smtClean="0"/>
              <a:t>Sensibilidad mamaria</a:t>
            </a:r>
            <a:endParaRPr lang="es" b="0" i="0" u="none" baseline="0" dirty="0" smtClean="0"/>
          </a:p>
          <a:p>
            <a:pPr marL="227013" indent="-227013" algn="l" rtl="0">
              <a:lnSpc>
                <a:spcPct val="95000"/>
              </a:lnSpc>
              <a:buFontTx/>
              <a:buChar char="•"/>
            </a:pPr>
            <a:r>
              <a:rPr lang="es" b="0" i="0" u="none" baseline="0" dirty="0" smtClean="0"/>
              <a:t>Mareos</a:t>
            </a:r>
          </a:p>
          <a:p>
            <a:pPr marL="227013" indent="-227013" algn="l" rtl="0">
              <a:lnSpc>
                <a:spcPct val="95000"/>
              </a:lnSpc>
              <a:buFontTx/>
              <a:buChar char="•"/>
            </a:pPr>
            <a:r>
              <a:rPr lang="es" b="0" i="0" u="none" baseline="0" dirty="0" smtClean="0"/>
              <a:t>Cambios en el estado de ánimo</a:t>
            </a:r>
          </a:p>
          <a:p>
            <a:pPr marL="227013" indent="-227013" algn="l" rtl="0">
              <a:lnSpc>
                <a:spcPct val="95000"/>
              </a:lnSpc>
              <a:buFontTx/>
              <a:buChar char="•"/>
            </a:pPr>
            <a:r>
              <a:rPr lang="es" b="0" i="0" u="none" baseline="0" dirty="0" smtClean="0"/>
              <a:t>Náuseas</a:t>
            </a:r>
            <a:endParaRPr lang="es" b="0" i="0" u="none" baseline="0" dirty="0"/>
          </a:p>
        </p:txBody>
      </p:sp>
    </p:spTree>
    <p:extLst>
      <p:ext uri="{BB962C8B-B14F-4D97-AF65-F5344CB8AC3E}">
        <p14:creationId xmlns:p14="http://schemas.microsoft.com/office/powerpoint/2010/main" val="356626241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9951F741-D5BB-4E3E-88EC-8CB88A958DAF}" type="datetime1">
              <a:rPr lang="en-US" altLang="en-US" sz="1300" smtClean="0"/>
              <a:pPr/>
              <a:t>5/24/2018</a:t>
            </a:fld>
            <a:endParaRPr lang="en-US" altLang="en-US" sz="1300" smtClean="0"/>
          </a:p>
        </p:txBody>
      </p:sp>
      <p:sp>
        <p:nvSpPr>
          <p:cNvPr id="20483" name="Rectangle 7"/>
          <p:cNvSpPr>
            <a:spLocks noGrp="1" noChangeArrowheads="1"/>
          </p:cNvSpPr>
          <p:nvPr>
            <p:ph type="sldNum" sz="quarter" idx="5"/>
          </p:nvPr>
        </p:nvSpPr>
        <p:spPr>
          <a:xfrm>
            <a:off x="4144963" y="9120188"/>
            <a:ext cx="3170237" cy="48101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5200">
              <a:defRPr sz="4800">
                <a:solidFill>
                  <a:schemeClr val="hlink"/>
                </a:solidFill>
                <a:latin typeface="Futura Md BT" pitchFamily="34" charset="0"/>
              </a:defRPr>
            </a:lvl1pPr>
            <a:lvl2pPr marL="773113" indent="-296863" defTabSz="965200">
              <a:defRPr sz="4800">
                <a:solidFill>
                  <a:schemeClr val="hlink"/>
                </a:solidFill>
                <a:latin typeface="Futura Md BT" pitchFamily="34" charset="0"/>
              </a:defRPr>
            </a:lvl2pPr>
            <a:lvl3pPr marL="1190625" indent="-238125" defTabSz="965200">
              <a:defRPr sz="4800">
                <a:solidFill>
                  <a:schemeClr val="hlink"/>
                </a:solidFill>
                <a:latin typeface="Futura Md BT" pitchFamily="34" charset="0"/>
              </a:defRPr>
            </a:lvl3pPr>
            <a:lvl4pPr marL="1666875" indent="-238125" defTabSz="965200">
              <a:defRPr sz="4800">
                <a:solidFill>
                  <a:schemeClr val="hlink"/>
                </a:solidFill>
                <a:latin typeface="Futura Md BT" pitchFamily="34" charset="0"/>
              </a:defRPr>
            </a:lvl4pPr>
            <a:lvl5pPr marL="2143125" indent="-238125" defTabSz="965200">
              <a:defRPr sz="4800">
                <a:solidFill>
                  <a:schemeClr val="hlink"/>
                </a:solidFill>
                <a:latin typeface="Futura Md BT" pitchFamily="34" charset="0"/>
              </a:defRPr>
            </a:lvl5pPr>
            <a:lvl6pPr marL="2600325" indent="-238125" defTabSz="965200" eaLnBrk="0" fontAlgn="base" hangingPunct="0">
              <a:spcBef>
                <a:spcPct val="0"/>
              </a:spcBef>
              <a:spcAft>
                <a:spcPct val="0"/>
              </a:spcAft>
              <a:defRPr sz="4800">
                <a:solidFill>
                  <a:schemeClr val="hlink"/>
                </a:solidFill>
                <a:latin typeface="Futura Md BT" pitchFamily="34" charset="0"/>
              </a:defRPr>
            </a:lvl6pPr>
            <a:lvl7pPr marL="3057525" indent="-238125" defTabSz="965200" eaLnBrk="0" fontAlgn="base" hangingPunct="0">
              <a:spcBef>
                <a:spcPct val="0"/>
              </a:spcBef>
              <a:spcAft>
                <a:spcPct val="0"/>
              </a:spcAft>
              <a:defRPr sz="4800">
                <a:solidFill>
                  <a:schemeClr val="hlink"/>
                </a:solidFill>
                <a:latin typeface="Futura Md BT" pitchFamily="34" charset="0"/>
              </a:defRPr>
            </a:lvl7pPr>
            <a:lvl8pPr marL="3514725" indent="-238125" defTabSz="965200" eaLnBrk="0" fontAlgn="base" hangingPunct="0">
              <a:spcBef>
                <a:spcPct val="0"/>
              </a:spcBef>
              <a:spcAft>
                <a:spcPct val="0"/>
              </a:spcAft>
              <a:defRPr sz="4800">
                <a:solidFill>
                  <a:schemeClr val="hlink"/>
                </a:solidFill>
                <a:latin typeface="Futura Md BT" pitchFamily="34" charset="0"/>
              </a:defRPr>
            </a:lvl8pPr>
            <a:lvl9pPr marL="3971925" indent="-238125" defTabSz="965200" eaLnBrk="0" fontAlgn="base" hangingPunct="0">
              <a:spcBef>
                <a:spcPct val="0"/>
              </a:spcBef>
              <a:spcAft>
                <a:spcPct val="0"/>
              </a:spcAft>
              <a:defRPr sz="4800">
                <a:solidFill>
                  <a:schemeClr val="hlink"/>
                </a:solidFill>
                <a:latin typeface="Futura Md BT" pitchFamily="34" charset="0"/>
              </a:defRPr>
            </a:lvl9pPr>
          </a:lstStyle>
          <a:p>
            <a:fld id="{7903A668-EF71-49C5-B204-6BDD0DACEC4B}" type="slidenum">
              <a:rPr lang="en-US" altLang="en-US" sz="1300" b="1" smtClean="0"/>
              <a:pPr/>
              <a:t>9</a:t>
            </a:fld>
            <a:endParaRPr lang="en-US" altLang="en-US" sz="1300" b="1" smtClean="0"/>
          </a:p>
        </p:txBody>
      </p:sp>
      <p:sp>
        <p:nvSpPr>
          <p:cNvPr id="20484" name="Rectangle 2"/>
          <p:cNvSpPr>
            <a:spLocks noGrp="1" noRot="1" noChangeAspect="1" noChangeArrowheads="1" noTextEdit="1"/>
          </p:cNvSpPr>
          <p:nvPr>
            <p:ph type="sldImg"/>
          </p:nvPr>
        </p:nvSpPr>
        <p:spPr>
          <a:ln/>
        </p:spPr>
      </p:sp>
      <p:sp>
        <p:nvSpPr>
          <p:cNvPr id="21509" name="Rectangle 3"/>
          <p:cNvSpPr>
            <a:spLocks noGrp="1" noChangeArrowheads="1"/>
          </p:cNvSpPr>
          <p:nvPr>
            <p:ph type="body" idx="1"/>
          </p:nvPr>
        </p:nvSpPr>
        <p:spPr>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114300" indent="-114300" algn="l" rtl="0"/>
            <a:r>
              <a:rPr lang="es" b="0" i="0" u="none" baseline="0" dirty="0" smtClean="0"/>
              <a:t>Los cambios en los patrones de sangrado menstrual en los primeros meses incluyen:</a:t>
            </a:r>
            <a:endParaRPr lang="es" altLang="en-US" dirty="0" smtClean="0"/>
          </a:p>
          <a:p>
            <a:pPr marL="114300" indent="-114300" algn="l" rtl="0" eaLnBrk="1" hangingPunct="1">
              <a:lnSpc>
                <a:spcPct val="95000"/>
              </a:lnSpc>
              <a:buFontTx/>
              <a:buChar char="•"/>
            </a:pPr>
            <a:r>
              <a:rPr lang="es" b="0" i="0" u="none" baseline="0" dirty="0" smtClean="0"/>
              <a:t> Sangrado ligero/manchado</a:t>
            </a:r>
          </a:p>
          <a:p>
            <a:pPr marL="114300" indent="-114300" algn="l" rtl="0" eaLnBrk="1" hangingPunct="1">
              <a:lnSpc>
                <a:spcPct val="95000"/>
              </a:lnSpc>
              <a:buFontTx/>
              <a:buChar char="•"/>
            </a:pPr>
            <a:r>
              <a:rPr lang="es" b="0" i="0" u="none" baseline="0" dirty="0" smtClean="0"/>
              <a:t> Sangrado irregular </a:t>
            </a:r>
          </a:p>
          <a:p>
            <a:pPr marL="114300" indent="-114300" algn="l" rtl="0" eaLnBrk="1" hangingPunct="1">
              <a:lnSpc>
                <a:spcPct val="95000"/>
              </a:lnSpc>
              <a:buFontTx/>
              <a:buChar char="•"/>
            </a:pPr>
            <a:r>
              <a:rPr lang="es" b="0" i="0" u="none" baseline="0" dirty="0" smtClean="0"/>
              <a:t> Sangrado prolongado </a:t>
            </a:r>
          </a:p>
          <a:p>
            <a:pPr marL="114300" indent="-114300" algn="l" rtl="0" eaLnBrk="1" hangingPunct="1">
              <a:lnSpc>
                <a:spcPct val="95000"/>
              </a:lnSpc>
              <a:buFontTx/>
              <a:buChar char="•"/>
            </a:pPr>
            <a:r>
              <a:rPr lang="es" b="0" i="0" u="none" baseline="0" dirty="0" smtClean="0"/>
              <a:t> Sangrado poco frecuente </a:t>
            </a:r>
          </a:p>
          <a:p>
            <a:pPr marL="114300" indent="-114300" algn="l" rtl="0" eaLnBrk="1" hangingPunct="1">
              <a:lnSpc>
                <a:spcPct val="95000"/>
              </a:lnSpc>
              <a:buFontTx/>
              <a:buChar char="•"/>
            </a:pPr>
            <a:r>
              <a:rPr lang="es" b="0" i="0" u="none" baseline="0" dirty="0" smtClean="0"/>
              <a:t> Amenorrea (ausencia de sangrado mensual) </a:t>
            </a:r>
          </a:p>
          <a:p>
            <a:pPr marL="119123" indent="-119123">
              <a:defRPr/>
            </a:pPr>
            <a:endParaRPr lang="en-GB" altLang="en-US" dirty="0" smtClean="0"/>
          </a:p>
        </p:txBody>
      </p:sp>
    </p:spTree>
    <p:extLst>
      <p:ext uri="{BB962C8B-B14F-4D97-AF65-F5344CB8AC3E}">
        <p14:creationId xmlns:p14="http://schemas.microsoft.com/office/powerpoint/2010/main" val="413085433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5A929F00-284A-4D55-964A-4097D007E1E6}" type="slidenum">
              <a:rPr lang="en-US" altLang="en-US"/>
              <a:pPr>
                <a:defRPr/>
              </a:pPr>
              <a:t>‹#›</a:t>
            </a:fld>
            <a:endParaRPr lang="en-US" altLang="en-US"/>
          </a:p>
        </p:txBody>
      </p:sp>
    </p:spTree>
    <p:extLst>
      <p:ext uri="{BB962C8B-B14F-4D97-AF65-F5344CB8AC3E}">
        <p14:creationId xmlns:p14="http://schemas.microsoft.com/office/powerpoint/2010/main" val="287044151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FCC30650-5733-4D6F-826C-4FCCB50A2558}" type="slidenum">
              <a:rPr lang="en-US" altLang="en-US"/>
              <a:pPr>
                <a:defRPr/>
              </a:pPr>
              <a:t>‹#›</a:t>
            </a:fld>
            <a:endParaRPr lang="en-US" altLang="en-US"/>
          </a:p>
        </p:txBody>
      </p:sp>
    </p:spTree>
    <p:extLst>
      <p:ext uri="{BB962C8B-B14F-4D97-AF65-F5344CB8AC3E}">
        <p14:creationId xmlns:p14="http://schemas.microsoft.com/office/powerpoint/2010/main" val="36788627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0E35FCAC-5243-4F29-926A-6B9444FBDCEA}" type="slidenum">
              <a:rPr lang="en-US" altLang="en-US"/>
              <a:pPr>
                <a:defRPr/>
              </a:pPr>
              <a:t>‹#›</a:t>
            </a:fld>
            <a:endParaRPr lang="en-US" altLang="en-US"/>
          </a:p>
        </p:txBody>
      </p:sp>
    </p:spTree>
    <p:extLst>
      <p:ext uri="{BB962C8B-B14F-4D97-AF65-F5344CB8AC3E}">
        <p14:creationId xmlns:p14="http://schemas.microsoft.com/office/powerpoint/2010/main" val="413395076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9803018C-3728-443D-8157-70DBC5F670D2}" type="slidenum">
              <a:rPr lang="en-US" altLang="en-US"/>
              <a:pPr>
                <a:defRPr/>
              </a:pPr>
              <a:t>‹#›</a:t>
            </a:fld>
            <a:endParaRPr lang="en-US" altLang="en-US"/>
          </a:p>
        </p:txBody>
      </p:sp>
    </p:spTree>
    <p:extLst>
      <p:ext uri="{BB962C8B-B14F-4D97-AF65-F5344CB8AC3E}">
        <p14:creationId xmlns:p14="http://schemas.microsoft.com/office/powerpoint/2010/main" val="25900552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89F9D9A5-A6EC-4FEF-81D2-B2A67B0D0254}" type="slidenum">
              <a:rPr lang="en-US" altLang="en-US"/>
              <a:pPr>
                <a:defRPr/>
              </a:pPr>
              <a:t>‹#›</a:t>
            </a:fld>
            <a:endParaRPr lang="en-US" altLang="en-US"/>
          </a:p>
        </p:txBody>
      </p:sp>
    </p:spTree>
    <p:extLst>
      <p:ext uri="{BB962C8B-B14F-4D97-AF65-F5344CB8AC3E}">
        <p14:creationId xmlns:p14="http://schemas.microsoft.com/office/powerpoint/2010/main" val="424242636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F0C447E1-CDC0-419E-BC7A-3CA762245525}" type="slidenum">
              <a:rPr lang="en-US" altLang="en-US"/>
              <a:pPr>
                <a:defRPr/>
              </a:pPr>
              <a:t>‹#›</a:t>
            </a:fld>
            <a:endParaRPr lang="en-US" altLang="en-US"/>
          </a:p>
        </p:txBody>
      </p:sp>
    </p:spTree>
    <p:extLst>
      <p:ext uri="{BB962C8B-B14F-4D97-AF65-F5344CB8AC3E}">
        <p14:creationId xmlns:p14="http://schemas.microsoft.com/office/powerpoint/2010/main" val="273802527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B706F906-B4D1-4EAD-86F0-65206C97AA3B}" type="slidenum">
              <a:rPr lang="en-US" altLang="en-US"/>
              <a:pPr>
                <a:defRPr/>
              </a:pPr>
              <a:t>‹#›</a:t>
            </a:fld>
            <a:endParaRPr lang="en-US" altLang="en-US"/>
          </a:p>
        </p:txBody>
      </p:sp>
    </p:spTree>
    <p:extLst>
      <p:ext uri="{BB962C8B-B14F-4D97-AF65-F5344CB8AC3E}">
        <p14:creationId xmlns:p14="http://schemas.microsoft.com/office/powerpoint/2010/main" val="3940369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6C77CBD1-88A0-40C1-8507-FE2F5CE5EEBB}" type="slidenum">
              <a:rPr lang="en-US" altLang="en-US"/>
              <a:pPr>
                <a:defRPr/>
              </a:pPr>
              <a:t>‹#›</a:t>
            </a:fld>
            <a:endParaRPr lang="en-US" altLang="en-US"/>
          </a:p>
        </p:txBody>
      </p:sp>
    </p:spTree>
    <p:extLst>
      <p:ext uri="{BB962C8B-B14F-4D97-AF65-F5344CB8AC3E}">
        <p14:creationId xmlns:p14="http://schemas.microsoft.com/office/powerpoint/2010/main" val="67673920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E88843AC-0B2F-48F4-B8B3-2D1271063419}" type="slidenum">
              <a:rPr lang="en-US" altLang="en-US"/>
              <a:pPr>
                <a:defRPr/>
              </a:pPr>
              <a:t>‹#›</a:t>
            </a:fld>
            <a:endParaRPr lang="en-US" altLang="en-US"/>
          </a:p>
        </p:txBody>
      </p:sp>
    </p:spTree>
    <p:extLst>
      <p:ext uri="{BB962C8B-B14F-4D97-AF65-F5344CB8AC3E}">
        <p14:creationId xmlns:p14="http://schemas.microsoft.com/office/powerpoint/2010/main" val="359208498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3F39929F-8713-4C12-9F5A-A45D800D08ED}" type="slidenum">
              <a:rPr lang="en-US" altLang="en-US"/>
              <a:pPr>
                <a:defRPr/>
              </a:pPr>
              <a:t>‹#›</a:t>
            </a:fld>
            <a:endParaRPr lang="en-US" altLang="en-US"/>
          </a:p>
        </p:txBody>
      </p:sp>
    </p:spTree>
    <p:extLst>
      <p:ext uri="{BB962C8B-B14F-4D97-AF65-F5344CB8AC3E}">
        <p14:creationId xmlns:p14="http://schemas.microsoft.com/office/powerpoint/2010/main" val="13271758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5D82D5-87B5-44D7-9759-B14518539A7E}" type="slidenum">
              <a:rPr lang="en-US" altLang="en-US"/>
              <a:pPr>
                <a:defRPr/>
              </a:pPr>
              <a:t>‹#›</a:t>
            </a:fld>
            <a:endParaRPr lang="en-US" altLang="en-US"/>
          </a:p>
        </p:txBody>
      </p:sp>
    </p:spTree>
    <p:extLst>
      <p:ext uri="{BB962C8B-B14F-4D97-AF65-F5344CB8AC3E}">
        <p14:creationId xmlns:p14="http://schemas.microsoft.com/office/powerpoint/2010/main" val="28556948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1028" name="Rectangle 4"/>
          <p:cNvSpPr>
            <a:spLocks noGrp="1" noChangeArrowheads="1"/>
          </p:cNvSpPr>
          <p:nvPr>
            <p:ph type="dt" sz="half" idx="2"/>
          </p:nvPr>
        </p:nvSpPr>
        <p:spPr bwMode="auto">
          <a:xfrm>
            <a:off x="6858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400">
                <a:solidFill>
                  <a:schemeClr val="tx1"/>
                </a:solidFill>
                <a:latin typeface="+mn-lt"/>
              </a:defRPr>
            </a:lvl1pPr>
          </a:lstStyle>
          <a:p>
            <a:pPr>
              <a:defRPr/>
            </a:pPr>
            <a:endParaRPr lang="en-US"/>
          </a:p>
        </p:txBody>
      </p:sp>
      <p:sp>
        <p:nvSpPr>
          <p:cNvPr id="1029"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solidFill>
                  <a:schemeClr val="tx1"/>
                </a:solidFill>
                <a:latin typeface="+mn-lt"/>
              </a:defRPr>
            </a:lvl1pPr>
          </a:lstStyle>
          <a:p>
            <a:pPr>
              <a:defRPr/>
            </a:pPr>
            <a:endParaRPr lang="en-US"/>
          </a:p>
        </p:txBody>
      </p:sp>
      <p:sp>
        <p:nvSpPr>
          <p:cNvPr id="1030" name="Rectangle 6"/>
          <p:cNvSpPr>
            <a:spLocks noGrp="1" noChangeArrowheads="1"/>
          </p:cNvSpPr>
          <p:nvPr>
            <p:ph type="sldNum" sz="quarter" idx="4"/>
          </p:nvPr>
        </p:nvSpPr>
        <p:spPr bwMode="auto">
          <a:xfrm>
            <a:off x="65532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solidFill>
                  <a:schemeClr val="tx1"/>
                </a:solidFill>
                <a:latin typeface="Times New Roman" panose="02020603050405020304" pitchFamily="18" charset="0"/>
              </a:defRPr>
            </a:lvl1pPr>
          </a:lstStyle>
          <a:p>
            <a:pPr>
              <a:defRPr/>
            </a:pPr>
            <a:fld id="{FF7CCF85-7927-40FB-ACE0-50DBA08F6BD0}"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0.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11.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1.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12.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2.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13.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3.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14.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4.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15.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5.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16.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6.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17.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7.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18.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8.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19.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9.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2.xml.rels><?xml version="1.0" encoding="UTF-8" standalone="yes"?>
<Relationships xmlns="http://schemas.openxmlformats.org/package/2006/relationships"><Relationship Id="rId8" Type="http://schemas.openxmlformats.org/officeDocument/2006/relationships/slide" Target="slide5.xml"/><Relationship Id="rId13" Type="http://schemas.openxmlformats.org/officeDocument/2006/relationships/slide" Target="slide19.xml"/><Relationship Id="rId18" Type="http://schemas.openxmlformats.org/officeDocument/2006/relationships/slide" Target="slide21.xml"/><Relationship Id="rId26" Type="http://schemas.openxmlformats.org/officeDocument/2006/relationships/slide" Target="slide13.xml"/><Relationship Id="rId3" Type="http://schemas.openxmlformats.org/officeDocument/2006/relationships/image" Target="../media/image1.png"/><Relationship Id="rId21" Type="http://schemas.openxmlformats.org/officeDocument/2006/relationships/slide" Target="slide18.xml"/><Relationship Id="rId7" Type="http://schemas.openxmlformats.org/officeDocument/2006/relationships/slide" Target="slide4.xml"/><Relationship Id="rId12" Type="http://schemas.openxmlformats.org/officeDocument/2006/relationships/slide" Target="slide14.xml"/><Relationship Id="rId17" Type="http://schemas.openxmlformats.org/officeDocument/2006/relationships/slide" Target="slide16.xml"/><Relationship Id="rId25" Type="http://schemas.openxmlformats.org/officeDocument/2006/relationships/slide" Target="slide22.xml"/><Relationship Id="rId2" Type="http://schemas.openxmlformats.org/officeDocument/2006/relationships/notesSlide" Target="../notesSlides/notesSlide2.xml"/><Relationship Id="rId16" Type="http://schemas.openxmlformats.org/officeDocument/2006/relationships/slide" Target="slide11.xml"/><Relationship Id="rId20" Type="http://schemas.openxmlformats.org/officeDocument/2006/relationships/hyperlink" Target="http://fhinow/Projects/fptrp/Documents%20and%20Settings/Owner/My%20Documents/rbh5/STD-TV/Jeopardy%20CD/PowerPoint%20Presentation/PRES1.ppt#-1,1,2" TargetMode="External"/><Relationship Id="rId1" Type="http://schemas.openxmlformats.org/officeDocument/2006/relationships/slideLayout" Target="../slideLayouts/slideLayout7.xml"/><Relationship Id="rId6" Type="http://schemas.openxmlformats.org/officeDocument/2006/relationships/slide" Target="slide7.xml"/><Relationship Id="rId11" Type="http://schemas.openxmlformats.org/officeDocument/2006/relationships/slide" Target="slide20.xml"/><Relationship Id="rId24" Type="http://schemas.openxmlformats.org/officeDocument/2006/relationships/slide" Target="slide17.xml"/><Relationship Id="rId5" Type="http://schemas.openxmlformats.org/officeDocument/2006/relationships/slide" Target="slide10.xml"/><Relationship Id="rId15" Type="http://schemas.openxmlformats.org/officeDocument/2006/relationships/hyperlink" Target="http://fhinow/Projects/fptrp/Documents%20and%20Settings/Owner/My%20Documents/rbh5/STD-TV/Jeopardy%20CD/PowerPoint%20Presentation/PRES1.ppt#13" TargetMode="External"/><Relationship Id="rId23" Type="http://schemas.openxmlformats.org/officeDocument/2006/relationships/slide" Target="slide12.xml"/><Relationship Id="rId10" Type="http://schemas.openxmlformats.org/officeDocument/2006/relationships/slide" Target="slide15.xml"/><Relationship Id="rId19" Type="http://schemas.openxmlformats.org/officeDocument/2006/relationships/slide" Target="slide8.xml"/><Relationship Id="rId4" Type="http://schemas.openxmlformats.org/officeDocument/2006/relationships/slide" Target="slide3.xml"/><Relationship Id="rId9" Type="http://schemas.openxmlformats.org/officeDocument/2006/relationships/hyperlink" Target="http://fhinow/Projects/fptrp/Documents%20and%20Settings/Owner/My%20Documents/rbh5/STD-TV/Jeopardy%20CD/PowerPoint%20Presentation/PRES1.ppt#12" TargetMode="External"/><Relationship Id="rId14" Type="http://schemas.openxmlformats.org/officeDocument/2006/relationships/slide" Target="slide6.xml"/><Relationship Id="rId22" Type="http://schemas.openxmlformats.org/officeDocument/2006/relationships/hyperlink" Target="http://fhinow/Projects/fptrp/Documents%20and%20Settings/Owner/My%20Documents/rbh5/STD-TV/Jeopardy%20CD/PowerPoint%20Presentation/PRES1.ppt#14" TargetMode="External"/><Relationship Id="rId27" Type="http://schemas.openxmlformats.org/officeDocument/2006/relationships/slide" Target="slide9.xml"/></Relationships>
</file>

<file path=ppt/slides/_rels/slide20.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20.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21.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21.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22.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22.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3" Type="http://schemas.openxmlformats.org/officeDocument/2006/relationships/slide" Target="slide2.xml"/><Relationship Id="rId2" Type="http://schemas.openxmlformats.org/officeDocument/2006/relationships/notesSlide" Target="../notesSlides/notesSlide3.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audio" Target="../media/audio1.wav"/></Relationships>
</file>

<file path=ppt/slides/_rels/slide4.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4.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5.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5.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6.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6.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7.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7.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8.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8.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_rels/slide9.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9.xml"/><Relationship Id="rId1" Type="http://schemas.openxmlformats.org/officeDocument/2006/relationships/slideLayout" Target="../slideLayouts/slideLayout7.xml"/><Relationship Id="rId5" Type="http://schemas.openxmlformats.org/officeDocument/2006/relationships/audio" Target="../media/audio2.wav"/><Relationship Id="rId4" Type="http://schemas.openxmlformats.org/officeDocument/2006/relationships/slide" Target="slide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0" y="2057400"/>
            <a:ext cx="9144000" cy="2800767"/>
          </a:xfrm>
          <a:prstGeom prst="rect">
            <a:avLst/>
          </a:prstGeom>
          <a:noFill/>
        </p:spPr>
        <p:txBody>
          <a:bodyPr>
            <a:spAutoFit/>
          </a:bodyPr>
          <a:lstStyle/>
          <a:p>
            <a:pPr algn="ctr">
              <a:defRPr/>
            </a:pPr>
            <a:r>
              <a:rPr lang="en-US" altLang="en-US" sz="8800" b="1" dirty="0">
                <a:solidFill>
                  <a:srgbClr val="00FFFF"/>
                </a:solidFill>
                <a:effectLst>
                  <a:glow rad="139700">
                    <a:schemeClr val="accent2">
                      <a:satMod val="175000"/>
                      <a:alpha val="40000"/>
                    </a:schemeClr>
                  </a:glow>
                </a:effectLst>
                <a:latin typeface="Gill Sans MT" panose="020B0502020104020203" pitchFamily="34" charset="0"/>
              </a:rPr>
              <a:t> </a:t>
            </a:r>
            <a:r>
              <a:rPr lang="en-US" altLang="en-US" sz="8800" b="1" dirty="0" err="1">
                <a:solidFill>
                  <a:srgbClr val="00FFFF"/>
                </a:solidFill>
                <a:effectLst>
                  <a:glow rad="139700">
                    <a:schemeClr val="accent2">
                      <a:satMod val="175000"/>
                      <a:alpha val="40000"/>
                    </a:schemeClr>
                  </a:glow>
                </a:effectLst>
                <a:latin typeface="Gill Sans MT" panose="020B0502020104020203" pitchFamily="34" charset="0"/>
              </a:rPr>
              <a:t>Juego</a:t>
            </a:r>
            <a:r>
              <a:rPr lang="en-US" altLang="en-US" sz="8800" b="1" dirty="0">
                <a:solidFill>
                  <a:srgbClr val="00FFFF"/>
                </a:solidFill>
                <a:effectLst>
                  <a:glow rad="139700">
                    <a:schemeClr val="accent2">
                      <a:satMod val="175000"/>
                      <a:alpha val="40000"/>
                    </a:schemeClr>
                  </a:glow>
                </a:effectLst>
                <a:latin typeface="Gill Sans MT" panose="020B0502020104020203" pitchFamily="34" charset="0"/>
              </a:rPr>
              <a:t> </a:t>
            </a:r>
            <a:r>
              <a:rPr lang="en-US" altLang="en-US" sz="8800" b="1" dirty="0" err="1">
                <a:solidFill>
                  <a:srgbClr val="00FFFF"/>
                </a:solidFill>
                <a:effectLst>
                  <a:glow rad="139700">
                    <a:schemeClr val="accent2">
                      <a:satMod val="175000"/>
                      <a:alpha val="40000"/>
                    </a:schemeClr>
                  </a:glow>
                </a:effectLst>
                <a:latin typeface="Gill Sans MT" panose="020B0502020104020203" pitchFamily="34" charset="0"/>
              </a:rPr>
              <a:t>concurso</a:t>
            </a:r>
            <a:r>
              <a:rPr lang="en-US" altLang="en-US" sz="8800" b="1" dirty="0">
                <a:solidFill>
                  <a:srgbClr val="00FFFF"/>
                </a:solidFill>
                <a:effectLst>
                  <a:glow rad="139700">
                    <a:schemeClr val="accent2">
                      <a:satMod val="175000"/>
                      <a:alpha val="40000"/>
                    </a:schemeClr>
                  </a:glow>
                </a:effectLst>
                <a:latin typeface="Gill Sans MT" panose="020B0502020104020203" pitchFamily="34" charset="0"/>
              </a:rPr>
              <a:t> del </a:t>
            </a:r>
            <a:r>
              <a:rPr lang="en-US" altLang="en-US" sz="8800" b="1" dirty="0" err="1">
                <a:solidFill>
                  <a:srgbClr val="00FFFF"/>
                </a:solidFill>
                <a:effectLst>
                  <a:glow rad="139700">
                    <a:schemeClr val="accent2">
                      <a:satMod val="175000"/>
                      <a:alpha val="40000"/>
                    </a:schemeClr>
                  </a:glow>
                </a:effectLst>
                <a:latin typeface="Gill Sans MT" panose="020B0502020104020203" pitchFamily="34" charset="0"/>
              </a:rPr>
              <a:t>implante</a:t>
            </a:r>
            <a:endParaRPr lang="en-US" sz="8800" b="1" dirty="0">
              <a:effectLst>
                <a:glow rad="139700">
                  <a:schemeClr val="accent2">
                    <a:satMod val="175000"/>
                    <a:alpha val="40000"/>
                  </a:schemeClr>
                </a:glow>
              </a:effectLst>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1">
                      <a:lumMod val="75000"/>
                      <a:alpha val="10000"/>
                    </a:schemeClr>
                  </a:glow>
                </a:effectLst>
                <a:latin typeface="Gill Sans MT" panose="020B0502020104020203" pitchFamily="34" charset="0"/>
              </a:rPr>
              <a:t>300</a:t>
            </a:r>
          </a:p>
        </p:txBody>
      </p:sp>
      <p:sp>
        <p:nvSpPr>
          <p:cNvPr id="21507"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3B994442-10E8-49F9-8306-02A5AF453A7E}" type="slidenum">
              <a:rPr lang="en-US" altLang="en-US" sz="1400" smtClean="0"/>
              <a:pPr>
                <a:spcBef>
                  <a:spcPct val="0"/>
                </a:spcBef>
                <a:buFontTx/>
                <a:buNone/>
              </a:pPr>
              <a:t>10</a:t>
            </a:fld>
            <a:endParaRPr lang="en-US" altLang="en-US" sz="1400" smtClean="0"/>
          </a:p>
        </p:txBody>
      </p:sp>
      <p:sp>
        <p:nvSpPr>
          <p:cNvPr id="21508" name="Rectangle 2" descr="300c"/>
          <p:cNvSpPr>
            <a:spLocks noChangeArrowheads="1"/>
          </p:cNvSpPr>
          <p:nvPr/>
        </p:nvSpPr>
        <p:spPr bwMode="auto">
          <a:xfrm>
            <a:off x="0" y="0"/>
            <a:ext cx="914400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21509"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2"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22534"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
        <p:nvSpPr>
          <p:cNvPr id="21512" name="Text Box 19"/>
          <p:cNvSpPr txBox="1">
            <a:spLocks noChangeArrowheads="1"/>
          </p:cNvSpPr>
          <p:nvPr/>
        </p:nvSpPr>
        <p:spPr bwMode="auto">
          <a:xfrm>
            <a:off x="0" y="304800"/>
            <a:ext cx="9144000" cy="641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50000"/>
              </a:spcBef>
              <a:buFontTx/>
              <a:buNone/>
            </a:pPr>
            <a:endParaRPr lang="en-US" altLang="en-US" sz="3600" b="1" i="1">
              <a:solidFill>
                <a:schemeClr val="hlink"/>
              </a:solidFill>
              <a:latin typeface="Futura Md BT" pitchFamily="34" charset="0"/>
            </a:endParaRPr>
          </a:p>
        </p:txBody>
      </p:sp>
      <p:sp>
        <p:nvSpPr>
          <p:cNvPr id="3" name="Text Box 20"/>
          <p:cNvSpPr txBox="1">
            <a:spLocks noChangeArrowheads="1"/>
          </p:cNvSpPr>
          <p:nvPr/>
        </p:nvSpPr>
        <p:spPr bwMode="auto">
          <a:xfrm>
            <a:off x="628649" y="1690061"/>
            <a:ext cx="7886700" cy="3477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pPr>
            <a:r>
              <a:rPr lang="es" sz="4400" b="1" dirty="0">
                <a:solidFill>
                  <a:schemeClr val="hlink"/>
                </a:solidFill>
                <a:latin typeface="Gill Sans MT" panose="020B0502020104020203" pitchFamily="34" charset="0"/>
              </a:rPr>
              <a:t>¿Qué cambios menstruales puede esperar una usuaria de un implante de  progestina </a:t>
            </a:r>
            <a:r>
              <a:rPr lang="es-ES" sz="4400" b="1" dirty="0">
                <a:solidFill>
                  <a:schemeClr val="hlink"/>
                </a:solidFill>
                <a:latin typeface="Gill Sans MT" panose="020B0502020104020203" pitchFamily="34" charset="0"/>
              </a:rPr>
              <a:t>sola </a:t>
            </a:r>
            <a:r>
              <a:rPr lang="es" sz="4400" b="1" dirty="0">
                <a:solidFill>
                  <a:schemeClr val="hlink"/>
                </a:solidFill>
                <a:latin typeface="Gill Sans MT" panose="020B0502020104020203" pitchFamily="34" charset="0"/>
              </a:rPr>
              <a:t>después de un año de uso?</a:t>
            </a:r>
          </a:p>
        </p:txBody>
      </p:sp>
    </p:spTree>
  </p:cSld>
  <p:clrMapOvr>
    <a:masterClrMapping/>
  </p:clrMapOvr>
  <p:transition spd="med">
    <p:split orient="vert"/>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1">
                      <a:lumMod val="75000"/>
                      <a:alpha val="10000"/>
                    </a:schemeClr>
                  </a:glow>
                </a:effectLst>
                <a:latin typeface="Gill Sans MT" panose="020B0502020104020203" pitchFamily="34" charset="0"/>
              </a:rPr>
              <a:t>400</a:t>
            </a:r>
          </a:p>
        </p:txBody>
      </p:sp>
      <p:sp>
        <p:nvSpPr>
          <p:cNvPr id="23555"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DB22B9FA-0E28-4FFF-B7E8-44BB32E7F0EF}" type="slidenum">
              <a:rPr lang="en-US" altLang="en-US" sz="1400" smtClean="0"/>
              <a:pPr>
                <a:spcBef>
                  <a:spcPct val="0"/>
                </a:spcBef>
                <a:buFontTx/>
                <a:buNone/>
              </a:pPr>
              <a:t>11</a:t>
            </a:fld>
            <a:endParaRPr lang="en-US" altLang="en-US" sz="1400" smtClean="0"/>
          </a:p>
        </p:txBody>
      </p:sp>
      <p:sp>
        <p:nvSpPr>
          <p:cNvPr id="23556" name="Rectangle 2" descr="400c"/>
          <p:cNvSpPr>
            <a:spLocks noChangeArrowheads="1"/>
          </p:cNvSpPr>
          <p:nvPr/>
        </p:nvSpPr>
        <p:spPr bwMode="auto">
          <a:xfrm>
            <a:off x="0" y="0"/>
            <a:ext cx="914400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2" name="Text Box 3"/>
          <p:cNvSpPr txBox="1">
            <a:spLocks noChangeArrowheads="1"/>
          </p:cNvSpPr>
          <p:nvPr/>
        </p:nvSpPr>
        <p:spPr bwMode="auto">
          <a:xfrm>
            <a:off x="114300" y="1905000"/>
            <a:ext cx="8915400" cy="3046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defRPr/>
            </a:pPr>
            <a:r>
              <a:rPr lang="en-US" altLang="en-US" sz="4800" b="1" dirty="0" smtClean="0">
                <a:solidFill>
                  <a:srgbClr val="FFFFFF"/>
                </a:solidFill>
                <a:latin typeface="Futura Md BT" pitchFamily="34" charset="0"/>
              </a:rPr>
              <a:t>   </a:t>
            </a: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Mencione dos posibles complicaciones no menstruales asociadas con los implantes de </a:t>
            </a:r>
            <a:r>
              <a:rPr lang="es-ES" altLang="en-US" sz="4800" b="1" dirty="0" err="1">
                <a:solidFill>
                  <a:srgbClr val="FFFFFF"/>
                </a:solidFill>
                <a:effectLst>
                  <a:outerShdw blurRad="50800" dist="38100" dir="5400000" algn="t" rotWithShape="0">
                    <a:prstClr val="black">
                      <a:alpha val="40000"/>
                    </a:prstClr>
                  </a:outerShdw>
                </a:effectLst>
                <a:latin typeface="Gill Sans MT" panose="020B0502020104020203" pitchFamily="34" charset="0"/>
              </a:rPr>
              <a:t>progestina</a:t>
            </a: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 sola.</a:t>
            </a:r>
            <a:endParaRPr lang="es-ES" altLang="en-US" sz="48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endParaRPr>
          </a:p>
        </p:txBody>
      </p:sp>
      <p:sp>
        <p:nvSpPr>
          <p:cNvPr id="23558"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24583"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1">
                      <a:lumMod val="75000"/>
                      <a:alpha val="10000"/>
                    </a:schemeClr>
                  </a:glow>
                </a:effectLst>
                <a:latin typeface="Gill Sans MT" panose="020B0502020104020203" pitchFamily="34" charset="0"/>
              </a:rPr>
              <a:t>500</a:t>
            </a:r>
          </a:p>
        </p:txBody>
      </p:sp>
      <p:sp>
        <p:nvSpPr>
          <p:cNvPr id="25603"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10E6E3C5-08C7-43C6-A6AF-73151EA6DFB0}" type="slidenum">
              <a:rPr lang="en-US" altLang="en-US" sz="1400" smtClean="0"/>
              <a:pPr>
                <a:spcBef>
                  <a:spcPct val="0"/>
                </a:spcBef>
                <a:buFontTx/>
                <a:buNone/>
              </a:pPr>
              <a:t>12</a:t>
            </a:fld>
            <a:endParaRPr lang="en-US" altLang="en-US" sz="1400" smtClean="0"/>
          </a:p>
        </p:txBody>
      </p:sp>
      <p:sp>
        <p:nvSpPr>
          <p:cNvPr id="2" name="Rectangle 2" descr="500c"/>
          <p:cNvSpPr>
            <a:spLocks noChangeArrowheads="1"/>
          </p:cNvSpPr>
          <p:nvPr/>
        </p:nvSpPr>
        <p:spPr bwMode="auto">
          <a:xfrm>
            <a:off x="0" y="0"/>
            <a:ext cx="9144000" cy="68580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pPr>
            <a:r>
              <a:rPr lang="es" sz="4400" b="1" dirty="0">
                <a:solidFill>
                  <a:schemeClr val="hlink"/>
                </a:solidFill>
                <a:latin typeface="Gill Sans MT" panose="020B0502020104020203" pitchFamily="34" charset="0"/>
              </a:rPr>
              <a:t>¿Cuál es el procedimiento si </a:t>
            </a:r>
            <a:r>
              <a:rPr lang="es" sz="4400" b="1" dirty="0" smtClean="0">
                <a:solidFill>
                  <a:schemeClr val="hlink"/>
                </a:solidFill>
                <a:latin typeface="Gill Sans MT" panose="020B0502020104020203" pitchFamily="34" charset="0"/>
              </a:rPr>
              <a:t>uno </a:t>
            </a:r>
            <a:r>
              <a:rPr lang="es" sz="4400" b="1" dirty="0">
                <a:solidFill>
                  <a:schemeClr val="hlink"/>
                </a:solidFill>
                <a:latin typeface="Gill Sans MT" panose="020B0502020104020203" pitchFamily="34" charset="0"/>
              </a:rPr>
              <a:t>o más implantes </a:t>
            </a:r>
            <a:r>
              <a:rPr lang="es" sz="4400" b="1" dirty="0" smtClean="0">
                <a:solidFill>
                  <a:schemeClr val="hlink"/>
                </a:solidFill>
                <a:latin typeface="Gill Sans MT" panose="020B0502020104020203" pitchFamily="34" charset="0"/>
              </a:rPr>
              <a:t>de progestina </a:t>
            </a:r>
            <a:r>
              <a:rPr lang="es-ES" sz="4400" b="1" dirty="0">
                <a:solidFill>
                  <a:schemeClr val="hlink"/>
                </a:solidFill>
                <a:latin typeface="Gill Sans MT" panose="020B0502020104020203" pitchFamily="34" charset="0"/>
              </a:rPr>
              <a:t>sola se </a:t>
            </a:r>
            <a:r>
              <a:rPr lang="es" sz="4400" b="1" dirty="0" smtClean="0">
                <a:solidFill>
                  <a:schemeClr val="hlink"/>
                </a:solidFill>
                <a:latin typeface="Gill Sans MT" panose="020B0502020104020203" pitchFamily="34" charset="0"/>
              </a:rPr>
              <a:t>comienzan </a:t>
            </a:r>
            <a:r>
              <a:rPr lang="es" sz="4400" b="1" dirty="0">
                <a:solidFill>
                  <a:schemeClr val="hlink"/>
                </a:solidFill>
                <a:latin typeface="Gill Sans MT" panose="020B0502020104020203" pitchFamily="34" charset="0"/>
              </a:rPr>
              <a:t>a sali</a:t>
            </a:r>
            <a:r>
              <a:rPr lang="es-ES" sz="4400" b="1" dirty="0">
                <a:solidFill>
                  <a:schemeClr val="hlink"/>
                </a:solidFill>
                <a:latin typeface="Gill Sans MT" panose="020B0502020104020203" pitchFamily="34" charset="0"/>
              </a:rPr>
              <a:t>r</a:t>
            </a:r>
            <a:r>
              <a:rPr lang="es" sz="4400" b="1" dirty="0">
                <a:solidFill>
                  <a:schemeClr val="hlink"/>
                </a:solidFill>
                <a:latin typeface="Gill Sans MT" panose="020B0502020104020203" pitchFamily="34" charset="0"/>
              </a:rPr>
              <a:t> </a:t>
            </a:r>
            <a:r>
              <a:rPr lang="es" sz="4400" b="1" dirty="0" smtClean="0">
                <a:solidFill>
                  <a:schemeClr val="hlink"/>
                </a:solidFill>
                <a:latin typeface="Gill Sans MT" panose="020B0502020104020203" pitchFamily="34" charset="0"/>
              </a:rPr>
              <a:t>del </a:t>
            </a:r>
            <a:r>
              <a:rPr lang="es" sz="4400" b="1" dirty="0">
                <a:solidFill>
                  <a:schemeClr val="hlink"/>
                </a:solidFill>
                <a:latin typeface="Gill Sans MT" panose="020B0502020104020203" pitchFamily="34" charset="0"/>
              </a:rPr>
              <a:t>brazo de la mujer?</a:t>
            </a:r>
          </a:p>
        </p:txBody>
      </p:sp>
      <p:sp>
        <p:nvSpPr>
          <p:cNvPr id="25605"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26630"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square">
            <a:spAutoFit/>
          </a:bodyPr>
          <a:lstStyle/>
          <a:p>
            <a:pPr algn="ctr">
              <a:defRPr/>
            </a:pPr>
            <a:r>
              <a:rPr lang="en-US" sz="28700" b="1" spc="50" dirty="0" smtClean="0">
                <a:ln w="9525" cmpd="sng">
                  <a:noFill/>
                  <a:prstDash val="solid"/>
                </a:ln>
                <a:solidFill>
                  <a:srgbClr val="FEFEFE">
                    <a:alpha val="20000"/>
                  </a:srgbClr>
                </a:solidFill>
                <a:effectLst>
                  <a:glow rad="139700">
                    <a:srgbClr val="FF8B8B">
                      <a:alpha val="10000"/>
                    </a:srgbClr>
                  </a:glow>
                </a:effectLst>
                <a:latin typeface="Gill Sans MT" panose="020B0502020104020203" pitchFamily="34" charset="0"/>
              </a:rPr>
              <a:t>100</a:t>
            </a:r>
            <a:endParaRPr lang="en-US" sz="28700" b="1" spc="50" dirty="0">
              <a:ln w="9525" cmpd="sng">
                <a:noFill/>
                <a:prstDash val="solid"/>
              </a:ln>
              <a:solidFill>
                <a:srgbClr val="FEFEFE">
                  <a:alpha val="20000"/>
                </a:srgbClr>
              </a:solidFill>
              <a:effectLst>
                <a:glow rad="139700">
                  <a:srgbClr val="FF8B8B">
                    <a:alpha val="10000"/>
                  </a:srgbClr>
                </a:glow>
              </a:effectLst>
              <a:latin typeface="Gill Sans MT" panose="020B0502020104020203" pitchFamily="34" charset="0"/>
            </a:endParaRPr>
          </a:p>
        </p:txBody>
      </p:sp>
      <p:sp>
        <p:nvSpPr>
          <p:cNvPr id="27651"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A61C5A96-3B34-4E3F-9468-AC425B911946}" type="slidenum">
              <a:rPr lang="en-US" altLang="en-US" sz="1400" smtClean="0"/>
              <a:pPr>
                <a:spcBef>
                  <a:spcPct val="0"/>
                </a:spcBef>
                <a:buFontTx/>
                <a:buNone/>
              </a:pPr>
              <a:t>13</a:t>
            </a:fld>
            <a:endParaRPr lang="en-US" altLang="en-US" sz="1400" smtClean="0"/>
          </a:p>
        </p:txBody>
      </p:sp>
      <p:sp>
        <p:nvSpPr>
          <p:cNvPr id="2" name="Rectangle 2" descr="100d"/>
          <p:cNvSpPr>
            <a:spLocks noChangeArrowheads="1"/>
          </p:cNvSpPr>
          <p:nvPr/>
        </p:nvSpPr>
        <p:spPr bwMode="auto">
          <a:xfrm>
            <a:off x="76200" y="1523999"/>
            <a:ext cx="8991600" cy="3809999"/>
          </a:xfrm>
          <a:prstGeom prst="rect">
            <a:avLst/>
          </a:prstGeom>
          <a:noFill/>
          <a:ln>
            <a:noFill/>
          </a:ln>
        </p:spPr>
        <p:txBody>
          <a:bodyPr wrap="square" anchor="ctr"/>
          <a:lstStyle>
            <a:lvl1pPr marL="914400" indent="-914400">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defRPr/>
            </a:pPr>
            <a:r>
              <a:rPr lang="es-ES" altLang="en-US" sz="45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¿Las mujeres que </a:t>
            </a:r>
            <a:r>
              <a:rPr lang="es-ES" altLang="en-US" sz="45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fuman mucho son buenas candidatas para los implantes </a:t>
            </a:r>
            <a:r>
              <a:rPr lang="es-ES" altLang="en-US" sz="45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de </a:t>
            </a:r>
            <a:r>
              <a:rPr lang="es-ES" altLang="en-US" sz="4500" b="1" dirty="0" err="1" smtClean="0">
                <a:solidFill>
                  <a:srgbClr val="FFFFFF"/>
                </a:solidFill>
                <a:effectLst>
                  <a:outerShdw blurRad="50800" dist="38100" dir="5400000" algn="t" rotWithShape="0">
                    <a:prstClr val="black">
                      <a:alpha val="40000"/>
                    </a:prstClr>
                  </a:outerShdw>
                </a:effectLst>
                <a:latin typeface="Gill Sans MT" panose="020B0502020104020203" pitchFamily="34" charset="0"/>
              </a:rPr>
              <a:t>progestina</a:t>
            </a:r>
            <a:r>
              <a:rPr lang="es-ES" altLang="en-US" sz="45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 sola</a:t>
            </a:r>
            <a:r>
              <a:rPr lang="es-ES" altLang="en-US" sz="45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a:t>
            </a:r>
            <a:endParaRPr lang="es-ES" altLang="en-US" sz="45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endParaRPr>
          </a:p>
        </p:txBody>
      </p:sp>
      <p:sp>
        <p:nvSpPr>
          <p:cNvPr id="27653"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28678"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rgbClr val="FF8B8B">
                      <a:alpha val="10000"/>
                    </a:srgbClr>
                  </a:glow>
                </a:effectLst>
                <a:latin typeface="Gill Sans MT" panose="020B0502020104020203" pitchFamily="34" charset="0"/>
              </a:rPr>
              <a:t>200</a:t>
            </a:r>
          </a:p>
        </p:txBody>
      </p:sp>
      <p:sp>
        <p:nvSpPr>
          <p:cNvPr id="29699"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AC23F3B6-4E29-4A8A-B245-C4EF2C21EBBE}" type="slidenum">
              <a:rPr lang="en-US" altLang="en-US" sz="1400" smtClean="0"/>
              <a:pPr>
                <a:spcBef>
                  <a:spcPct val="0"/>
                </a:spcBef>
                <a:buFontTx/>
                <a:buNone/>
              </a:pPr>
              <a:t>14</a:t>
            </a:fld>
            <a:endParaRPr lang="en-US" altLang="en-US" sz="1400" smtClean="0"/>
          </a:p>
        </p:txBody>
      </p:sp>
      <p:sp>
        <p:nvSpPr>
          <p:cNvPr id="2" name="Rectangle 2" descr="200d"/>
          <p:cNvSpPr>
            <a:spLocks noChangeArrowheads="1"/>
          </p:cNvSpPr>
          <p:nvPr/>
        </p:nvSpPr>
        <p:spPr bwMode="auto">
          <a:xfrm>
            <a:off x="1137" y="2000249"/>
            <a:ext cx="9144000" cy="28575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defRPr/>
            </a:pPr>
            <a:r>
              <a:rPr lang="es-ES" altLang="en-US" sz="40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¿Es elegible, una mujer </a:t>
            </a:r>
            <a:r>
              <a:rPr lang="es-ES" altLang="en-US" sz="40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con 5 </a:t>
            </a:r>
            <a:r>
              <a:rPr lang="es-ES" altLang="en-US" sz="40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semanas posparto y </a:t>
            </a:r>
            <a:r>
              <a:rPr lang="es-ES" altLang="en-US" sz="40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que </a:t>
            </a:r>
            <a:r>
              <a:rPr lang="es-ES" altLang="en-US" sz="40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amamanta, </a:t>
            </a:r>
            <a:r>
              <a:rPr lang="es-ES" altLang="en-US" sz="40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para </a:t>
            </a:r>
            <a:r>
              <a:rPr lang="es-ES" altLang="en-US" sz="40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iniciar </a:t>
            </a:r>
            <a:r>
              <a:rPr lang="es-ES" altLang="en-US" sz="40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implantes </a:t>
            </a:r>
            <a:r>
              <a:rPr lang="es-ES" altLang="en-US" sz="40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de </a:t>
            </a:r>
            <a:r>
              <a:rPr lang="es-ES" altLang="en-US" sz="4000" b="1" dirty="0" err="1">
                <a:solidFill>
                  <a:srgbClr val="FFFFFF"/>
                </a:solidFill>
                <a:effectLst>
                  <a:outerShdw blurRad="50800" dist="38100" dir="5400000" algn="t" rotWithShape="0">
                    <a:prstClr val="black">
                      <a:alpha val="40000"/>
                    </a:prstClr>
                  </a:outerShdw>
                </a:effectLst>
                <a:latin typeface="Gill Sans MT" panose="020B0502020104020203" pitchFamily="34" charset="0"/>
              </a:rPr>
              <a:t>progestina</a:t>
            </a:r>
            <a:r>
              <a:rPr lang="es-ES" altLang="en-US" sz="40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 sola?</a:t>
            </a:r>
            <a:endParaRPr lang="es-ES" altLang="en-US" sz="40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endParaRPr>
          </a:p>
        </p:txBody>
      </p:sp>
      <p:sp>
        <p:nvSpPr>
          <p:cNvPr id="29701"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30726"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rgbClr val="FF8B8B">
                      <a:alpha val="10000"/>
                    </a:srgbClr>
                  </a:glow>
                </a:effectLst>
                <a:latin typeface="Gill Sans MT" panose="020B0502020104020203" pitchFamily="34" charset="0"/>
              </a:rPr>
              <a:t>300</a:t>
            </a:r>
          </a:p>
        </p:txBody>
      </p:sp>
      <p:sp>
        <p:nvSpPr>
          <p:cNvPr id="31747"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196C6A23-2C43-49BB-9D5E-2107D4116502}" type="slidenum">
              <a:rPr lang="en-US" altLang="en-US" sz="1400" smtClean="0"/>
              <a:pPr>
                <a:spcBef>
                  <a:spcPct val="0"/>
                </a:spcBef>
                <a:buFontTx/>
                <a:buNone/>
              </a:pPr>
              <a:t>15</a:t>
            </a:fld>
            <a:endParaRPr lang="en-US" altLang="en-US" sz="1400" smtClean="0"/>
          </a:p>
        </p:txBody>
      </p:sp>
      <p:sp>
        <p:nvSpPr>
          <p:cNvPr id="2" name="Rectangle 2" descr="300d"/>
          <p:cNvSpPr>
            <a:spLocks noChangeArrowheads="1"/>
          </p:cNvSpPr>
          <p:nvPr/>
        </p:nvSpPr>
        <p:spPr bwMode="auto">
          <a:xfrm>
            <a:off x="0" y="1924050"/>
            <a:ext cx="9144000" cy="3009900"/>
          </a:xfrm>
          <a:prstGeom prst="rect">
            <a:avLst/>
          </a:prstGeom>
          <a:noFill/>
          <a:ln>
            <a:noFill/>
          </a:ln>
        </p:spPr>
        <p:txBody>
          <a:bodyPr wrap="square" anchor="ctr"/>
          <a:lstStyle>
            <a:lvl1pPr marL="914400" indent="-914400">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pPr>
            <a:r>
              <a:rPr lang="es" sz="4800" b="1" dirty="0">
                <a:solidFill>
                  <a:schemeClr val="hlink"/>
                </a:solidFill>
                <a:latin typeface="Gill Sans MT" panose="020B0502020104020203" pitchFamily="34" charset="0"/>
              </a:rPr>
              <a:t>¿A qué categoría de los </a:t>
            </a:r>
            <a:r>
              <a:rPr lang="es" sz="4800" b="1" dirty="0" smtClean="0">
                <a:solidFill>
                  <a:schemeClr val="hlink"/>
                </a:solidFill>
                <a:latin typeface="Gill Sans MT" panose="020B0502020104020203" pitchFamily="34" charset="0"/>
              </a:rPr>
              <a:t>CME pertenece </a:t>
            </a:r>
            <a:r>
              <a:rPr lang="en-US" sz="4800" b="1" dirty="0">
                <a:solidFill>
                  <a:schemeClr val="hlink"/>
                </a:solidFill>
                <a:latin typeface="Gill Sans MT" panose="020B0502020104020203" pitchFamily="34" charset="0"/>
              </a:rPr>
              <a:t>el</a:t>
            </a:r>
            <a:r>
              <a:rPr lang="es" sz="4800" dirty="0">
                <a:solidFill>
                  <a:schemeClr val="hlink"/>
                </a:solidFill>
                <a:latin typeface="Gill Sans MT" panose="020B0502020104020203" pitchFamily="34" charset="0"/>
              </a:rPr>
              <a:t> </a:t>
            </a:r>
            <a:r>
              <a:rPr lang="es" sz="4800" b="1" dirty="0" smtClean="0">
                <a:solidFill>
                  <a:schemeClr val="hlink"/>
                </a:solidFill>
                <a:latin typeface="Gill Sans MT" panose="020B0502020104020203" pitchFamily="34" charset="0"/>
              </a:rPr>
              <a:t>sangrado </a:t>
            </a:r>
            <a:r>
              <a:rPr lang="es" sz="4800" b="1" dirty="0">
                <a:solidFill>
                  <a:schemeClr val="hlink"/>
                </a:solidFill>
                <a:latin typeface="Gill Sans MT" panose="020B0502020104020203" pitchFamily="34" charset="0"/>
              </a:rPr>
              <a:t>vaginal no explicable </a:t>
            </a:r>
            <a:r>
              <a:rPr lang="es" sz="4800" b="1" dirty="0" smtClean="0">
                <a:solidFill>
                  <a:schemeClr val="hlink"/>
                </a:solidFill>
                <a:latin typeface="Gill Sans MT" panose="020B0502020104020203" pitchFamily="34" charset="0"/>
              </a:rPr>
              <a:t> (</a:t>
            </a:r>
            <a:r>
              <a:rPr lang="es-ES" sz="4800" b="1" dirty="0">
                <a:solidFill>
                  <a:schemeClr val="hlink"/>
                </a:solidFill>
                <a:latin typeface="Gill Sans MT" panose="020B0502020104020203" pitchFamily="34" charset="0"/>
              </a:rPr>
              <a:t>previo</a:t>
            </a:r>
            <a:r>
              <a:rPr lang="es" sz="4800" b="1" dirty="0">
                <a:solidFill>
                  <a:schemeClr val="hlink"/>
                </a:solidFill>
                <a:latin typeface="Gill Sans MT" panose="020B0502020104020203" pitchFamily="34" charset="0"/>
              </a:rPr>
              <a:t> a la evaluación)?</a:t>
            </a:r>
          </a:p>
        </p:txBody>
      </p:sp>
      <p:sp>
        <p:nvSpPr>
          <p:cNvPr id="31749"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32774"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rgbClr val="FF8B8B">
                      <a:alpha val="10000"/>
                    </a:srgbClr>
                  </a:glow>
                </a:effectLst>
                <a:latin typeface="Gill Sans MT" panose="020B0502020104020203" pitchFamily="34" charset="0"/>
              </a:rPr>
              <a:t>400</a:t>
            </a:r>
          </a:p>
        </p:txBody>
      </p:sp>
      <p:sp>
        <p:nvSpPr>
          <p:cNvPr id="33795"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C101D987-C91C-4A2B-ACA6-B93E3FF7CAA4}" type="slidenum">
              <a:rPr lang="en-US" altLang="en-US" sz="1400" smtClean="0"/>
              <a:pPr>
                <a:spcBef>
                  <a:spcPct val="0"/>
                </a:spcBef>
                <a:buFontTx/>
                <a:buNone/>
              </a:pPr>
              <a:t>16</a:t>
            </a:fld>
            <a:endParaRPr lang="en-US" altLang="en-US" sz="1400" smtClean="0"/>
          </a:p>
        </p:txBody>
      </p:sp>
      <p:sp>
        <p:nvSpPr>
          <p:cNvPr id="2" name="Rectangle 2" descr="400b"/>
          <p:cNvSpPr>
            <a:spLocks noChangeArrowheads="1"/>
          </p:cNvSpPr>
          <p:nvPr/>
        </p:nvSpPr>
        <p:spPr bwMode="auto">
          <a:xfrm>
            <a:off x="0" y="1828799"/>
            <a:ext cx="9144000" cy="32004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pPr>
            <a:r>
              <a:rPr lang="es" sz="4000" b="1" dirty="0" smtClean="0">
                <a:solidFill>
                  <a:schemeClr val="hlink"/>
                </a:solidFill>
                <a:latin typeface="Gill Sans MT" panose="020B0502020104020203" pitchFamily="34" charset="0"/>
              </a:rPr>
              <a:t>¿Según </a:t>
            </a:r>
            <a:r>
              <a:rPr lang="es" sz="4000" b="1" dirty="0">
                <a:solidFill>
                  <a:schemeClr val="hlink"/>
                </a:solidFill>
                <a:latin typeface="Gill Sans MT" panose="020B0502020104020203" pitchFamily="34" charset="0"/>
              </a:rPr>
              <a:t>los CME, </a:t>
            </a:r>
            <a:r>
              <a:rPr lang="es-ES" sz="4000" b="1" dirty="0" smtClean="0">
                <a:solidFill>
                  <a:schemeClr val="hlink"/>
                </a:solidFill>
                <a:latin typeface="Gill Sans MT" panose="020B0502020104020203" pitchFamily="34" charset="0"/>
              </a:rPr>
              <a:t>es </a:t>
            </a:r>
            <a:r>
              <a:rPr lang="es" sz="4000" b="1" dirty="0">
                <a:solidFill>
                  <a:schemeClr val="hlink"/>
                </a:solidFill>
                <a:latin typeface="Gill Sans MT" panose="020B0502020104020203" pitchFamily="34" charset="0"/>
              </a:rPr>
              <a:t>elegible</a:t>
            </a:r>
            <a:r>
              <a:rPr lang="es-ES" sz="4000" b="1" dirty="0">
                <a:solidFill>
                  <a:schemeClr val="hlink"/>
                </a:solidFill>
                <a:latin typeface="Gill Sans MT" panose="020B0502020104020203" pitchFamily="34" charset="0"/>
              </a:rPr>
              <a:t>, </a:t>
            </a:r>
            <a:r>
              <a:rPr lang="es" sz="4000" b="1" dirty="0">
                <a:solidFill>
                  <a:schemeClr val="hlink"/>
                </a:solidFill>
                <a:latin typeface="Gill Sans MT" panose="020B0502020104020203" pitchFamily="34" charset="0"/>
              </a:rPr>
              <a:t>una </a:t>
            </a:r>
            <a:r>
              <a:rPr lang="es-ES" sz="4000" b="1" dirty="0">
                <a:solidFill>
                  <a:schemeClr val="hlink"/>
                </a:solidFill>
                <a:latin typeface="Gill Sans MT" panose="020B0502020104020203" pitchFamily="34" charset="0"/>
              </a:rPr>
              <a:t>cliente VIH </a:t>
            </a:r>
            <a:r>
              <a:rPr lang="es" sz="4000" b="1" dirty="0" smtClean="0">
                <a:solidFill>
                  <a:schemeClr val="hlink"/>
                </a:solidFill>
                <a:latin typeface="Gill Sans MT" panose="020B0502020104020203" pitchFamily="34" charset="0"/>
              </a:rPr>
              <a:t>positivo </a:t>
            </a:r>
            <a:r>
              <a:rPr lang="es" sz="4000" b="1" dirty="0">
                <a:solidFill>
                  <a:schemeClr val="hlink"/>
                </a:solidFill>
                <a:latin typeface="Gill Sans MT" panose="020B0502020104020203" pitchFamily="34" charset="0"/>
              </a:rPr>
              <a:t>y</a:t>
            </a:r>
            <a:r>
              <a:rPr lang="es-ES" sz="4000" b="1" dirty="0">
                <a:solidFill>
                  <a:schemeClr val="hlink"/>
                </a:solidFill>
                <a:latin typeface="Gill Sans MT" panose="020B0502020104020203" pitchFamily="34" charset="0"/>
              </a:rPr>
              <a:t> con</a:t>
            </a:r>
            <a:r>
              <a:rPr lang="es" sz="4000" b="1" dirty="0">
                <a:solidFill>
                  <a:schemeClr val="hlink"/>
                </a:solidFill>
                <a:latin typeface="Gill Sans MT" panose="020B0502020104020203" pitchFamily="34" charset="0"/>
              </a:rPr>
              <a:t> </a:t>
            </a:r>
            <a:r>
              <a:rPr lang="es" sz="4000" b="1" dirty="0" smtClean="0">
                <a:solidFill>
                  <a:schemeClr val="hlink"/>
                </a:solidFill>
                <a:latin typeface="Gill Sans MT" panose="020B0502020104020203" pitchFamily="34" charset="0"/>
              </a:rPr>
              <a:t>régimen </a:t>
            </a:r>
            <a:r>
              <a:rPr lang="es" sz="4000" b="1" dirty="0">
                <a:solidFill>
                  <a:schemeClr val="hlink"/>
                </a:solidFill>
                <a:latin typeface="Gill Sans MT" panose="020B0502020104020203" pitchFamily="34" charset="0"/>
              </a:rPr>
              <a:t>de ARV</a:t>
            </a:r>
            <a:r>
              <a:rPr lang="es-ES" sz="4000" b="1" dirty="0">
                <a:solidFill>
                  <a:schemeClr val="hlink"/>
                </a:solidFill>
                <a:latin typeface="Gill Sans MT" panose="020B0502020104020203" pitchFamily="34" charset="0"/>
              </a:rPr>
              <a:t>,</a:t>
            </a:r>
            <a:r>
              <a:rPr lang="es" sz="4000" b="1" dirty="0">
                <a:solidFill>
                  <a:schemeClr val="hlink"/>
                </a:solidFill>
                <a:latin typeface="Gill Sans MT" panose="020B0502020104020203" pitchFamily="34" charset="0"/>
              </a:rPr>
              <a:t> para </a:t>
            </a:r>
            <a:r>
              <a:rPr lang="es" sz="4000" b="1" dirty="0" smtClean="0">
                <a:solidFill>
                  <a:schemeClr val="hlink"/>
                </a:solidFill>
                <a:latin typeface="Gill Sans MT" panose="020B0502020104020203" pitchFamily="34" charset="0"/>
              </a:rPr>
              <a:t>implantes </a:t>
            </a:r>
            <a:r>
              <a:rPr lang="es" sz="4000" b="1" dirty="0">
                <a:solidFill>
                  <a:schemeClr val="hlink"/>
                </a:solidFill>
                <a:latin typeface="Gill Sans MT" panose="020B0502020104020203" pitchFamily="34" charset="0"/>
              </a:rPr>
              <a:t>de progestina</a:t>
            </a:r>
            <a:r>
              <a:rPr lang="es-ES" sz="4000" b="1" dirty="0">
                <a:solidFill>
                  <a:schemeClr val="hlink"/>
                </a:solidFill>
                <a:latin typeface="Gill Sans MT" panose="020B0502020104020203" pitchFamily="34" charset="0"/>
              </a:rPr>
              <a:t> sola</a:t>
            </a:r>
            <a:r>
              <a:rPr lang="es" sz="4000" b="1" dirty="0">
                <a:solidFill>
                  <a:schemeClr val="hlink"/>
                </a:solidFill>
                <a:latin typeface="Gill Sans MT" panose="020B0502020104020203" pitchFamily="34" charset="0"/>
              </a:rPr>
              <a:t>?</a:t>
            </a:r>
          </a:p>
        </p:txBody>
      </p:sp>
      <p:sp>
        <p:nvSpPr>
          <p:cNvPr id="33797"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34822"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rgbClr val="FF8B8B">
                      <a:alpha val="10000"/>
                    </a:srgbClr>
                  </a:glow>
                </a:effectLst>
                <a:latin typeface="Gill Sans MT" panose="020B0502020104020203" pitchFamily="34" charset="0"/>
              </a:rPr>
              <a:t>500</a:t>
            </a:r>
          </a:p>
        </p:txBody>
      </p:sp>
      <p:sp>
        <p:nvSpPr>
          <p:cNvPr id="35843"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EB7E8982-B754-492C-AA10-1543425DADFF}" type="slidenum">
              <a:rPr lang="en-US" altLang="en-US" sz="1400" smtClean="0"/>
              <a:pPr>
                <a:spcBef>
                  <a:spcPct val="0"/>
                </a:spcBef>
                <a:buFontTx/>
                <a:buNone/>
              </a:pPr>
              <a:t>17</a:t>
            </a:fld>
            <a:endParaRPr lang="en-US" altLang="en-US" sz="1400" smtClean="0"/>
          </a:p>
        </p:txBody>
      </p:sp>
      <p:sp>
        <p:nvSpPr>
          <p:cNvPr id="2" name="Rectangle 2" descr="500d"/>
          <p:cNvSpPr>
            <a:spLocks noChangeArrowheads="1"/>
          </p:cNvSpPr>
          <p:nvPr/>
        </p:nvSpPr>
        <p:spPr bwMode="auto">
          <a:xfrm>
            <a:off x="-19050" y="2057399"/>
            <a:ext cx="9105900" cy="2743200"/>
          </a:xfrm>
          <a:prstGeom prst="rect">
            <a:avLst/>
          </a:prstGeom>
          <a:noFill/>
          <a:ln>
            <a:noFill/>
          </a:ln>
        </p:spPr>
        <p:txBody>
          <a:bodyPr wrap="square" anchor="ctr"/>
          <a:lstStyle>
            <a:lvl1pPr marL="342900" indent="-342900">
              <a:spcBef>
                <a:spcPct val="20000"/>
              </a:spcBef>
              <a:buChar char="•"/>
              <a:defRPr sz="3200">
                <a:solidFill>
                  <a:schemeClr val="tx1"/>
                </a:solidFill>
                <a:latin typeface="Times New Roman" panose="02020603050405020304" pitchFamily="18" charset="0"/>
              </a:defRPr>
            </a:lvl1pPr>
            <a:lvl2pPr marL="4000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lvl="1" algn="ctr">
              <a:spcBef>
                <a:spcPct val="0"/>
              </a:spcBef>
              <a:buNone/>
            </a:pPr>
            <a:r>
              <a:rPr lang="es" sz="4000" b="1" dirty="0">
                <a:solidFill>
                  <a:schemeClr val="hlink"/>
                </a:solidFill>
                <a:latin typeface="Gill Sans MT" panose="020B0502020104020203" pitchFamily="34" charset="0"/>
              </a:rPr>
              <a:t>Si una mujer cumple </a:t>
            </a:r>
            <a:r>
              <a:rPr lang="es" sz="4000" b="1" dirty="0" smtClean="0">
                <a:solidFill>
                  <a:schemeClr val="hlink"/>
                </a:solidFill>
                <a:latin typeface="Gill Sans MT" panose="020B0502020104020203" pitchFamily="34" charset="0"/>
              </a:rPr>
              <a:t>con los </a:t>
            </a:r>
            <a:r>
              <a:rPr lang="es" sz="4000" b="1" dirty="0">
                <a:solidFill>
                  <a:schemeClr val="hlink"/>
                </a:solidFill>
                <a:latin typeface="Gill Sans MT" panose="020B0502020104020203" pitchFamily="34" charset="0"/>
              </a:rPr>
              <a:t>criterios médicos de elegibilidad</a:t>
            </a:r>
            <a:r>
              <a:rPr lang="es" sz="4000" b="1" dirty="0" smtClean="0">
                <a:solidFill>
                  <a:schemeClr val="hlink"/>
                </a:solidFill>
                <a:latin typeface="Gill Sans MT" panose="020B0502020104020203" pitchFamily="34" charset="0"/>
              </a:rPr>
              <a:t>, ¿</a:t>
            </a:r>
            <a:r>
              <a:rPr lang="es" sz="4000" b="1" dirty="0">
                <a:solidFill>
                  <a:schemeClr val="hlink"/>
                </a:solidFill>
                <a:latin typeface="Gill Sans MT" panose="020B0502020104020203" pitchFamily="34" charset="0"/>
              </a:rPr>
              <a:t>cuándo puede comenzar a </a:t>
            </a:r>
            <a:r>
              <a:rPr lang="es" sz="4000" b="1" dirty="0" smtClean="0">
                <a:solidFill>
                  <a:schemeClr val="hlink"/>
                </a:solidFill>
                <a:latin typeface="Gill Sans MT" panose="020B0502020104020203" pitchFamily="34" charset="0"/>
              </a:rPr>
              <a:t>usar implantes </a:t>
            </a:r>
            <a:r>
              <a:rPr lang="es" sz="4000" b="1" dirty="0">
                <a:solidFill>
                  <a:schemeClr val="hlink"/>
                </a:solidFill>
                <a:latin typeface="Gill Sans MT" panose="020B0502020104020203" pitchFamily="34" charset="0"/>
              </a:rPr>
              <a:t>anticonceptivos?</a:t>
            </a:r>
          </a:p>
        </p:txBody>
      </p:sp>
      <p:sp>
        <p:nvSpPr>
          <p:cNvPr id="35845"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36870"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overrideClrMapping bg1="lt1" tx1="dk1" bg2="lt2" tx2="dk2" accent1="accent1" accent2="accent2" accent3="accent3" accent4="accent4" accent5="accent5" accent6="accent6" hlink="hlink" folHlink="folHlink"/>
  </p:clrMapOvr>
  <p:transition spd="med">
    <p:split orient="vert"/>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rgbClr val="FFC000">
                      <a:alpha val="12000"/>
                    </a:srgbClr>
                  </a:glow>
                </a:effectLst>
                <a:latin typeface="Gill Sans MT" panose="020B0502020104020203" pitchFamily="34" charset="0"/>
              </a:rPr>
              <a:t>100</a:t>
            </a:r>
          </a:p>
        </p:txBody>
      </p:sp>
      <p:sp>
        <p:nvSpPr>
          <p:cNvPr id="37891"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CFA68999-F7C0-4299-8588-5B4D81F58529}" type="slidenum">
              <a:rPr lang="en-US" altLang="en-US" sz="1400" smtClean="0"/>
              <a:pPr>
                <a:spcBef>
                  <a:spcPct val="0"/>
                </a:spcBef>
                <a:buFontTx/>
                <a:buNone/>
              </a:pPr>
              <a:t>18</a:t>
            </a:fld>
            <a:endParaRPr lang="en-US" altLang="en-US" sz="1400" smtClean="0"/>
          </a:p>
        </p:txBody>
      </p:sp>
      <p:sp>
        <p:nvSpPr>
          <p:cNvPr id="2" name="Rectangle 2" descr="100d"/>
          <p:cNvSpPr>
            <a:spLocks noChangeArrowheads="1"/>
          </p:cNvSpPr>
          <p:nvPr/>
        </p:nvSpPr>
        <p:spPr bwMode="auto">
          <a:xfrm>
            <a:off x="0" y="2286000"/>
            <a:ext cx="9105900" cy="22860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pPr>
            <a:r>
              <a:rPr lang="es" sz="4400" b="1" dirty="0">
                <a:solidFill>
                  <a:srgbClr val="FFFFFF"/>
                </a:solidFill>
                <a:latin typeface="Gill Sans MT" panose="020B0502020104020203" pitchFamily="34" charset="0"/>
              </a:rPr>
              <a:t>Mencione 2 marcas </a:t>
            </a:r>
            <a:r>
              <a:rPr lang="es" sz="4400" b="1" dirty="0" smtClean="0">
                <a:solidFill>
                  <a:srgbClr val="FFFFFF"/>
                </a:solidFill>
                <a:latin typeface="Gill Sans MT" panose="020B0502020104020203" pitchFamily="34" charset="0"/>
              </a:rPr>
              <a:t>diferentes de </a:t>
            </a:r>
            <a:r>
              <a:rPr lang="es" sz="4400" b="1" dirty="0">
                <a:solidFill>
                  <a:schemeClr val="hlink"/>
                </a:solidFill>
                <a:latin typeface="Gill Sans MT" panose="020B0502020104020203" pitchFamily="34" charset="0"/>
              </a:rPr>
              <a:t>implantes de </a:t>
            </a:r>
            <a:r>
              <a:rPr lang="es" sz="4400" b="1" dirty="0" smtClean="0">
                <a:solidFill>
                  <a:schemeClr val="hlink"/>
                </a:solidFill>
                <a:latin typeface="Gill Sans MT" panose="020B0502020104020203" pitchFamily="34" charset="0"/>
              </a:rPr>
              <a:t>progestina</a:t>
            </a:r>
            <a:r>
              <a:rPr lang="es-ES" sz="4400" b="1" dirty="0" smtClean="0">
                <a:solidFill>
                  <a:schemeClr val="hlink"/>
                </a:solidFill>
                <a:latin typeface="Gill Sans MT" panose="020B0502020104020203" pitchFamily="34" charset="0"/>
              </a:rPr>
              <a:t> </a:t>
            </a:r>
            <a:r>
              <a:rPr lang="es-ES" sz="4400" b="1" dirty="0">
                <a:solidFill>
                  <a:schemeClr val="hlink"/>
                </a:solidFill>
                <a:latin typeface="Gill Sans MT" panose="020B0502020104020203" pitchFamily="34" charset="0"/>
              </a:rPr>
              <a:t>sola</a:t>
            </a:r>
            <a:r>
              <a:rPr lang="es" sz="4400" b="1" dirty="0">
                <a:solidFill>
                  <a:srgbClr val="FFFFFF"/>
                </a:solidFill>
                <a:latin typeface="Gill Sans MT" panose="020B0502020104020203" pitchFamily="34" charset="0"/>
              </a:rPr>
              <a:t>.</a:t>
            </a:r>
          </a:p>
        </p:txBody>
      </p:sp>
      <p:sp>
        <p:nvSpPr>
          <p:cNvPr id="37893" name="Oval 4"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5"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38918" name="Oval 6"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overrideClrMapping bg1="lt1" tx1="dk1" bg2="lt2" tx2="dk2" accent1="accent1" accent2="accent2" accent3="accent3" accent4="accent4" accent5="accent5" accent6="accent6" hlink="hlink" folHlink="folHlink"/>
  </p:clrMapOvr>
  <p:transition spd="med">
    <p:split orient="vert"/>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rgbClr val="FFC000">
                      <a:alpha val="12000"/>
                    </a:srgbClr>
                  </a:glow>
                </a:effectLst>
                <a:latin typeface="Gill Sans MT" panose="020B0502020104020203" pitchFamily="34" charset="0"/>
              </a:rPr>
              <a:t>200</a:t>
            </a:r>
          </a:p>
        </p:txBody>
      </p:sp>
      <p:sp>
        <p:nvSpPr>
          <p:cNvPr id="39939"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D27ACCAF-C2E6-4E32-98D8-E02B5C3DE886}" type="slidenum">
              <a:rPr lang="en-US" altLang="en-US" sz="1400" smtClean="0"/>
              <a:pPr>
                <a:spcBef>
                  <a:spcPct val="0"/>
                </a:spcBef>
                <a:buFontTx/>
                <a:buNone/>
              </a:pPr>
              <a:t>19</a:t>
            </a:fld>
            <a:endParaRPr lang="en-US" altLang="en-US" sz="1400" smtClean="0"/>
          </a:p>
        </p:txBody>
      </p:sp>
      <p:sp>
        <p:nvSpPr>
          <p:cNvPr id="2" name="Rectangle 2" descr="200b"/>
          <p:cNvSpPr>
            <a:spLocks noChangeArrowheads="1"/>
          </p:cNvSpPr>
          <p:nvPr/>
        </p:nvSpPr>
        <p:spPr bwMode="auto">
          <a:xfrm>
            <a:off x="0" y="1562099"/>
            <a:ext cx="9144000" cy="37338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defRPr/>
            </a:pP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¿Cuáles son los 3 </a:t>
            </a:r>
            <a:r>
              <a:rPr lang="es-ES" altLang="en-US" sz="48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mensajes clave </a:t>
            </a: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de consejería </a:t>
            </a:r>
            <a:r>
              <a:rPr lang="es-ES" altLang="en-US" sz="48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para conversar </a:t>
            </a: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con las </a:t>
            </a:r>
            <a:r>
              <a:rPr lang="es-ES" altLang="en-US" sz="48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clientes </a:t>
            </a: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antes de </a:t>
            </a:r>
            <a:r>
              <a:rPr lang="es-ES" altLang="en-US" sz="48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insertar implantes </a:t>
            </a: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de </a:t>
            </a:r>
            <a:r>
              <a:rPr lang="es-ES" altLang="en-US" sz="4800" b="1" dirty="0" err="1">
                <a:solidFill>
                  <a:srgbClr val="FFFFFF"/>
                </a:solidFill>
                <a:effectLst>
                  <a:outerShdw blurRad="50800" dist="38100" dir="5400000" algn="t" rotWithShape="0">
                    <a:prstClr val="black">
                      <a:alpha val="40000"/>
                    </a:prstClr>
                  </a:outerShdw>
                </a:effectLst>
                <a:latin typeface="Gill Sans MT" panose="020B0502020104020203" pitchFamily="34" charset="0"/>
              </a:rPr>
              <a:t>progestina</a:t>
            </a: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 sola?</a:t>
            </a:r>
            <a:endParaRPr lang="es-ES" altLang="en-US" sz="48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endParaRPr>
          </a:p>
        </p:txBody>
      </p:sp>
      <p:sp>
        <p:nvSpPr>
          <p:cNvPr id="39941" name="Oval 19"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20"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40966" name="Oval 21"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122" name="Group 1"/>
          <p:cNvGrpSpPr>
            <a:grpSpLocks/>
          </p:cNvGrpSpPr>
          <p:nvPr/>
        </p:nvGrpSpPr>
        <p:grpSpPr bwMode="auto">
          <a:xfrm>
            <a:off x="0" y="0"/>
            <a:ext cx="9144000" cy="6916738"/>
            <a:chOff x="0" y="0"/>
            <a:chExt cx="9144000" cy="6916738"/>
          </a:xfrm>
        </p:grpSpPr>
        <p:pic>
          <p:nvPicPr>
            <p:cNvPr id="2" name="Picture 2"/>
            <p:cNvPicPr>
              <a:picLocks noChangeAspect="1" noChangeArrowheads="1"/>
            </p:cNvPicPr>
            <p:nvPr/>
          </p:nvPicPr>
          <p:blipFill>
            <a:blip r:embed="rId3">
              <a:lum contrast="30000"/>
            </a:blip>
            <a:srcRect/>
            <a:stretch>
              <a:fillRect/>
            </a:stretch>
          </p:blipFill>
          <p:spPr bwMode="auto">
            <a:xfrm>
              <a:off x="0" y="0"/>
              <a:ext cx="9144000" cy="6916738"/>
            </a:xfrm>
            <a:prstGeom prst="rect">
              <a:avLst/>
            </a:prstGeom>
            <a:ln/>
          </p:spPr>
          <p:style>
            <a:lnRef idx="2">
              <a:schemeClr val="dk1"/>
            </a:lnRef>
            <a:fillRef idx="1">
              <a:schemeClr val="lt1"/>
            </a:fillRef>
            <a:effectRef idx="0">
              <a:schemeClr val="dk1"/>
            </a:effectRef>
            <a:fontRef idx="minor">
              <a:schemeClr val="dk1"/>
            </a:fontRef>
          </p:style>
        </p:pic>
        <p:sp>
          <p:nvSpPr>
            <p:cNvPr id="3" name="Text Box 3"/>
            <p:cNvSpPr txBox="1">
              <a:spLocks noChangeArrowheads="1"/>
            </p:cNvSpPr>
            <p:nvPr/>
          </p:nvSpPr>
          <p:spPr bwMode="auto">
            <a:xfrm>
              <a:off x="495300" y="203200"/>
              <a:ext cx="1828800" cy="914400"/>
            </a:xfrm>
            <a:prstGeom prst="rect">
              <a:avLst/>
            </a:prstGeom>
            <a:ln/>
          </p:spPr>
          <p:style>
            <a:lnRef idx="2">
              <a:schemeClr val="dk1"/>
            </a:lnRef>
            <a:fillRef idx="1">
              <a:schemeClr val="lt1"/>
            </a:fillRef>
            <a:effectRef idx="0">
              <a:schemeClr val="dk1"/>
            </a:effectRef>
            <a:fontRef idx="minor">
              <a:schemeClr val="dk1"/>
            </a:fontRef>
          </p:style>
          <p:txBody>
            <a:bodyPr anchor="ct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50000"/>
                </a:spcBef>
                <a:buFontTx/>
                <a:buNone/>
                <a:defRPr/>
              </a:pPr>
              <a:r>
                <a:rPr lang="en-US" altLang="en-US" sz="1600" b="1" dirty="0" err="1">
                  <a:solidFill>
                    <a:schemeClr val="accent6">
                      <a:lumMod val="20000"/>
                      <a:lumOff val="80000"/>
                    </a:schemeClr>
                  </a:solidFill>
                  <a:latin typeface="Gill Sans MT" panose="020B0502020104020203" pitchFamily="34" charset="0"/>
                </a:rPr>
                <a:t>Características</a:t>
              </a:r>
              <a:endParaRPr lang="en-US" altLang="en-US" sz="1600" b="1" dirty="0">
                <a:solidFill>
                  <a:schemeClr val="accent6">
                    <a:lumMod val="20000"/>
                    <a:lumOff val="80000"/>
                  </a:schemeClr>
                </a:solidFill>
                <a:latin typeface="Gill Sans MT" panose="020B0502020104020203" pitchFamily="34" charset="0"/>
              </a:endParaRPr>
            </a:p>
          </p:txBody>
        </p:sp>
        <p:sp>
          <p:nvSpPr>
            <p:cNvPr id="4" name="Text Box 4"/>
            <p:cNvSpPr txBox="1">
              <a:spLocks noChangeArrowheads="1"/>
            </p:cNvSpPr>
            <p:nvPr/>
          </p:nvSpPr>
          <p:spPr bwMode="auto">
            <a:xfrm>
              <a:off x="2636838" y="214312"/>
              <a:ext cx="1828800" cy="914400"/>
            </a:xfrm>
            <a:prstGeom prst="rect">
              <a:avLst/>
            </a:prstGeom>
            <a:ln/>
          </p:spPr>
          <p:style>
            <a:lnRef idx="2">
              <a:schemeClr val="dk1"/>
            </a:lnRef>
            <a:fillRef idx="1">
              <a:schemeClr val="lt1"/>
            </a:fillRef>
            <a:effectRef idx="0">
              <a:schemeClr val="dk1"/>
            </a:effectRef>
            <a:fontRef idx="minor">
              <a:schemeClr val="dk1"/>
            </a:fontRef>
          </p:style>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defRPr/>
              </a:pPr>
              <a:r>
                <a:rPr lang="en-US" altLang="en-US" sz="1600" b="1" dirty="0" err="1" smtClean="0">
                  <a:solidFill>
                    <a:schemeClr val="accent1">
                      <a:lumMod val="20000"/>
                      <a:lumOff val="80000"/>
                    </a:schemeClr>
                  </a:solidFill>
                  <a:latin typeface="Gill Sans MT" panose="020B0502020104020203" pitchFamily="34" charset="0"/>
                </a:rPr>
                <a:t>Efectos</a:t>
              </a:r>
              <a:r>
                <a:rPr lang="en-US" altLang="en-US" sz="1600" b="1" dirty="0" smtClean="0">
                  <a:solidFill>
                    <a:schemeClr val="accent1">
                      <a:lumMod val="20000"/>
                      <a:lumOff val="80000"/>
                    </a:schemeClr>
                  </a:solidFill>
                  <a:latin typeface="Gill Sans MT" panose="020B0502020104020203" pitchFamily="34" charset="0"/>
                </a:rPr>
                <a:t> </a:t>
              </a:r>
              <a:r>
                <a:rPr lang="en-US" altLang="en-US" sz="1600" b="1" dirty="0" err="1">
                  <a:solidFill>
                    <a:schemeClr val="accent1">
                      <a:lumMod val="20000"/>
                      <a:lumOff val="80000"/>
                    </a:schemeClr>
                  </a:solidFill>
                  <a:latin typeface="Gill Sans MT" panose="020B0502020104020203" pitchFamily="34" charset="0"/>
                </a:rPr>
                <a:t>secundarios</a:t>
              </a:r>
              <a:r>
                <a:rPr lang="en-US" altLang="en-US" sz="1600" b="1" dirty="0">
                  <a:solidFill>
                    <a:schemeClr val="accent1">
                      <a:lumMod val="20000"/>
                      <a:lumOff val="80000"/>
                    </a:schemeClr>
                  </a:solidFill>
                  <a:latin typeface="Gill Sans MT" panose="020B0502020104020203" pitchFamily="34" charset="0"/>
                </a:rPr>
                <a:t> y</a:t>
              </a:r>
            </a:p>
            <a:p>
              <a:pPr algn="ctr">
                <a:spcBef>
                  <a:spcPct val="0"/>
                </a:spcBef>
                <a:buFontTx/>
                <a:buNone/>
                <a:defRPr/>
              </a:pPr>
              <a:r>
                <a:rPr lang="en-US" altLang="en-US" sz="1600" b="1" dirty="0" err="1" smtClean="0">
                  <a:solidFill>
                    <a:schemeClr val="accent1">
                      <a:lumMod val="20000"/>
                      <a:lumOff val="80000"/>
                    </a:schemeClr>
                  </a:solidFill>
                  <a:latin typeface="Gill Sans MT" panose="020B0502020104020203" pitchFamily="34" charset="0"/>
                </a:rPr>
                <a:t>Complicaciones</a:t>
              </a:r>
              <a:endParaRPr lang="en-US" altLang="en-US" sz="1600" b="1" dirty="0">
                <a:solidFill>
                  <a:schemeClr val="accent1">
                    <a:lumMod val="20000"/>
                    <a:lumOff val="80000"/>
                  </a:schemeClr>
                </a:solidFill>
                <a:latin typeface="Gill Sans MT" panose="020B0502020104020203" pitchFamily="34" charset="0"/>
              </a:endParaRPr>
            </a:p>
          </p:txBody>
        </p:sp>
        <p:sp>
          <p:nvSpPr>
            <p:cNvPr id="5" name="Text Box 5"/>
            <p:cNvSpPr txBox="1">
              <a:spLocks noChangeArrowheads="1"/>
            </p:cNvSpPr>
            <p:nvPr/>
          </p:nvSpPr>
          <p:spPr bwMode="auto">
            <a:xfrm>
              <a:off x="4817553" y="242615"/>
              <a:ext cx="1828800" cy="914400"/>
            </a:xfrm>
            <a:prstGeom prst="rect">
              <a:avLst/>
            </a:prstGeom>
            <a:ln/>
          </p:spPr>
          <p:style>
            <a:lnRef idx="2">
              <a:schemeClr val="dk1"/>
            </a:lnRef>
            <a:fillRef idx="1">
              <a:schemeClr val="lt1"/>
            </a:fillRef>
            <a:effectRef idx="0">
              <a:schemeClr val="dk1"/>
            </a:effectRef>
            <a:fontRef idx="minor">
              <a:schemeClr val="dk1"/>
            </a:fontRef>
          </p:style>
          <p:txBody>
            <a:bodyPr anchor="ct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lnSpc>
                  <a:spcPct val="50000"/>
                </a:lnSpc>
                <a:spcBef>
                  <a:spcPct val="50000"/>
                </a:spcBef>
                <a:buFontTx/>
                <a:buNone/>
                <a:defRPr/>
              </a:pPr>
              <a:r>
                <a:rPr lang="en-US" altLang="en-US" sz="1600" b="1" dirty="0" smtClean="0">
                  <a:solidFill>
                    <a:srgbClr val="FFC9C9"/>
                  </a:solidFill>
                  <a:latin typeface="Gill Sans MT" panose="020B0502020104020203" pitchFamily="34" charset="0"/>
                </a:rPr>
                <a:t>CRE e</a:t>
              </a:r>
            </a:p>
            <a:p>
              <a:pPr algn="ctr">
                <a:lnSpc>
                  <a:spcPct val="50000"/>
                </a:lnSpc>
                <a:spcBef>
                  <a:spcPct val="50000"/>
                </a:spcBef>
                <a:buFontTx/>
                <a:buNone/>
                <a:defRPr/>
              </a:pPr>
              <a:r>
                <a:rPr lang="en-US" altLang="en-US" sz="1600" b="1" dirty="0" err="1" smtClean="0">
                  <a:solidFill>
                    <a:srgbClr val="FFC9C9"/>
                  </a:solidFill>
                  <a:latin typeface="Gill Sans MT" panose="020B0502020104020203" pitchFamily="34" charset="0"/>
                </a:rPr>
                <a:t>Inicio</a:t>
              </a:r>
              <a:endParaRPr lang="en-US" altLang="en-US" sz="1600" b="1" dirty="0" smtClean="0">
                <a:solidFill>
                  <a:srgbClr val="FFC9C9"/>
                </a:solidFill>
                <a:latin typeface="Gill Sans MT" panose="020B0502020104020203" pitchFamily="34" charset="0"/>
              </a:endParaRPr>
            </a:p>
          </p:txBody>
        </p:sp>
        <p:sp>
          <p:nvSpPr>
            <p:cNvPr id="6" name="Text Box 6"/>
            <p:cNvSpPr txBox="1">
              <a:spLocks noChangeArrowheads="1"/>
            </p:cNvSpPr>
            <p:nvPr/>
          </p:nvSpPr>
          <p:spPr bwMode="auto">
            <a:xfrm>
              <a:off x="6975090" y="203200"/>
              <a:ext cx="1828800" cy="914400"/>
            </a:xfrm>
            <a:prstGeom prst="rect">
              <a:avLst/>
            </a:prstGeom>
            <a:ln/>
            <a:extLst/>
          </p:spPr>
          <p:style>
            <a:lnRef idx="2">
              <a:schemeClr val="dk1"/>
            </a:lnRef>
            <a:fillRef idx="1">
              <a:schemeClr val="lt1"/>
            </a:fillRef>
            <a:effectRef idx="0">
              <a:schemeClr val="dk1"/>
            </a:effectRef>
            <a:fontRef idx="minor">
              <a:schemeClr val="dk1"/>
            </a:fontRef>
          </p:style>
          <p:txBody>
            <a:bodyPr anchor="ct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50000"/>
                </a:spcBef>
                <a:buFontTx/>
                <a:buNone/>
                <a:defRPr/>
              </a:pPr>
              <a:r>
                <a:rPr lang="en-US" altLang="en-US" sz="1600" b="1" dirty="0" err="1" smtClean="0">
                  <a:solidFill>
                    <a:srgbClr val="FFF2C9"/>
                  </a:solidFill>
                  <a:latin typeface="Gill Sans MT" panose="020B0502020104020203" pitchFamily="34" charset="0"/>
                </a:rPr>
                <a:t>Comodín</a:t>
              </a:r>
              <a:endParaRPr lang="en-US" altLang="en-US" sz="1600" b="1" dirty="0">
                <a:solidFill>
                  <a:srgbClr val="FFF2C9"/>
                </a:solidFill>
                <a:latin typeface="Gill Sans MT" panose="020B0502020104020203" pitchFamily="34" charset="0"/>
              </a:endParaRPr>
            </a:p>
          </p:txBody>
        </p:sp>
      </p:grpSp>
      <p:sp>
        <p:nvSpPr>
          <p:cNvPr id="5123" name="Text Box 3">
            <a:hlinkClick r:id="rId4" action="ppaction://hlinksldjump"/>
          </p:cNvPr>
          <p:cNvSpPr txBox="1">
            <a:spLocks noChangeArrowheads="1"/>
          </p:cNvSpPr>
          <p:nvPr/>
        </p:nvSpPr>
        <p:spPr bwMode="auto">
          <a:xfrm>
            <a:off x="717550" y="1600200"/>
            <a:ext cx="1447800" cy="830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4" action="ppaction://hlinksldjump"/>
              </a:rPr>
              <a:t>100</a:t>
            </a:r>
            <a:endParaRPr lang="en-US" altLang="en-US" sz="4800" b="1" i="1">
              <a:solidFill>
                <a:srgbClr val="FFFF00"/>
              </a:solidFill>
              <a:latin typeface="Gill Sans MT" panose="020B0502020104020203" pitchFamily="34" charset="0"/>
              <a:hlinkClick r:id="rId5" action="ppaction://hlinksldjump"/>
            </a:endParaRPr>
          </a:p>
        </p:txBody>
      </p:sp>
      <p:sp>
        <p:nvSpPr>
          <p:cNvPr id="5124" name="Text Box 4">
            <a:hlinkClick r:id="rId6" action="ppaction://hlinksldjump"/>
          </p:cNvPr>
          <p:cNvSpPr txBox="1">
            <a:spLocks noChangeArrowheads="1"/>
          </p:cNvSpPr>
          <p:nvPr/>
        </p:nvSpPr>
        <p:spPr bwMode="auto">
          <a:xfrm>
            <a:off x="731838" y="2641600"/>
            <a:ext cx="1355725" cy="830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7" action="ppaction://hlinksldjump"/>
              </a:rPr>
              <a:t>200</a:t>
            </a:r>
            <a:endParaRPr lang="en-US" altLang="en-US" sz="4800" b="1" i="1">
              <a:solidFill>
                <a:srgbClr val="FFFF00"/>
              </a:solidFill>
              <a:latin typeface="Gill Sans MT" panose="020B0502020104020203" pitchFamily="34" charset="0"/>
              <a:hlinkClick r:id="rId4" action="ppaction://hlinksldjump"/>
            </a:endParaRPr>
          </a:p>
        </p:txBody>
      </p:sp>
      <p:sp>
        <p:nvSpPr>
          <p:cNvPr id="5125" name="Text Box 5">
            <a:hlinkClick r:id="rId8" action="ppaction://hlinksldjump"/>
          </p:cNvPr>
          <p:cNvSpPr txBox="1">
            <a:spLocks noChangeArrowheads="1"/>
          </p:cNvSpPr>
          <p:nvPr/>
        </p:nvSpPr>
        <p:spPr bwMode="auto">
          <a:xfrm>
            <a:off x="731838" y="3732213"/>
            <a:ext cx="1249362"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8" action="ppaction://hlinksldjump"/>
              </a:rPr>
              <a:t>300</a:t>
            </a:r>
            <a:endParaRPr lang="en-US" altLang="en-US" sz="4800" b="1" i="1">
              <a:solidFill>
                <a:srgbClr val="FFFF00"/>
              </a:solidFill>
              <a:latin typeface="Gill Sans MT" panose="020B0502020104020203" pitchFamily="34" charset="0"/>
              <a:hlinkClick r:id="rId9" action="ppaction://hlinkfile"/>
            </a:endParaRPr>
          </a:p>
        </p:txBody>
      </p:sp>
      <p:sp>
        <p:nvSpPr>
          <p:cNvPr id="5126" name="Text Box 6">
            <a:hlinkClick r:id="rId5" action="ppaction://hlinksldjump"/>
          </p:cNvPr>
          <p:cNvSpPr txBox="1">
            <a:spLocks noChangeArrowheads="1"/>
          </p:cNvSpPr>
          <p:nvPr/>
        </p:nvSpPr>
        <p:spPr bwMode="auto">
          <a:xfrm>
            <a:off x="2968625" y="3676650"/>
            <a:ext cx="1203325" cy="830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5" action="ppaction://hlinksldjump"/>
              </a:rPr>
              <a:t>300</a:t>
            </a:r>
            <a:endParaRPr lang="en-US" altLang="en-US" sz="4800" b="1" i="1">
              <a:solidFill>
                <a:srgbClr val="FFFF00"/>
              </a:solidFill>
              <a:latin typeface="Gill Sans MT" panose="020B0502020104020203" pitchFamily="34" charset="0"/>
              <a:hlinkClick r:id="rId9" action="ppaction://hlinkfile"/>
            </a:endParaRPr>
          </a:p>
        </p:txBody>
      </p:sp>
      <p:sp>
        <p:nvSpPr>
          <p:cNvPr id="5127" name="Text Box 7"/>
          <p:cNvSpPr txBox="1">
            <a:spLocks noChangeArrowheads="1"/>
          </p:cNvSpPr>
          <p:nvPr/>
        </p:nvSpPr>
        <p:spPr bwMode="auto">
          <a:xfrm>
            <a:off x="5143500" y="3724275"/>
            <a:ext cx="1219200" cy="830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10" action="ppaction://hlinksldjump"/>
              </a:rPr>
              <a:t>300</a:t>
            </a:r>
            <a:endParaRPr lang="en-US" altLang="en-US" sz="4800" b="1" i="1">
              <a:solidFill>
                <a:srgbClr val="FFFF00"/>
              </a:solidFill>
              <a:latin typeface="Gill Sans MT" panose="020B0502020104020203" pitchFamily="34" charset="0"/>
              <a:hlinkClick r:id="rId9" action="ppaction://hlinkfile"/>
            </a:endParaRPr>
          </a:p>
        </p:txBody>
      </p:sp>
      <p:sp>
        <p:nvSpPr>
          <p:cNvPr id="5128" name="Text Box 8"/>
          <p:cNvSpPr txBox="1">
            <a:spLocks noChangeArrowheads="1"/>
          </p:cNvSpPr>
          <p:nvPr/>
        </p:nvSpPr>
        <p:spPr bwMode="auto">
          <a:xfrm>
            <a:off x="7213600" y="3751263"/>
            <a:ext cx="1447800"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11" action="ppaction://hlinksldjump"/>
              </a:rPr>
              <a:t>300</a:t>
            </a:r>
            <a:endParaRPr lang="en-US" altLang="en-US" sz="4800" b="1" i="1">
              <a:solidFill>
                <a:srgbClr val="FFFF00"/>
              </a:solidFill>
              <a:latin typeface="Gill Sans MT" panose="020B0502020104020203" pitchFamily="34" charset="0"/>
              <a:hlinkClick r:id="rId9" action="ppaction://hlinkfile"/>
            </a:endParaRPr>
          </a:p>
        </p:txBody>
      </p:sp>
      <p:sp>
        <p:nvSpPr>
          <p:cNvPr id="5129" name="Text Box 12">
            <a:hlinkClick r:id="rId12" action="ppaction://hlinksldjump"/>
          </p:cNvPr>
          <p:cNvSpPr txBox="1">
            <a:spLocks noChangeArrowheads="1"/>
          </p:cNvSpPr>
          <p:nvPr/>
        </p:nvSpPr>
        <p:spPr bwMode="auto">
          <a:xfrm>
            <a:off x="5141913" y="2616200"/>
            <a:ext cx="1219200" cy="830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12" action="ppaction://hlinksldjump"/>
              </a:rPr>
              <a:t>200</a:t>
            </a:r>
            <a:endParaRPr lang="en-US" altLang="en-US" sz="4800" b="1" i="1">
              <a:solidFill>
                <a:srgbClr val="FFFF00"/>
              </a:solidFill>
              <a:latin typeface="Gill Sans MT" panose="020B0502020104020203" pitchFamily="34" charset="0"/>
              <a:hlinkClick r:id="rId4" action="ppaction://hlinksldjump"/>
            </a:endParaRPr>
          </a:p>
        </p:txBody>
      </p:sp>
      <p:sp>
        <p:nvSpPr>
          <p:cNvPr id="5130" name="Text Box 13"/>
          <p:cNvSpPr txBox="1">
            <a:spLocks noChangeArrowheads="1"/>
          </p:cNvSpPr>
          <p:nvPr/>
        </p:nvSpPr>
        <p:spPr bwMode="auto">
          <a:xfrm>
            <a:off x="7213600" y="2616200"/>
            <a:ext cx="1320800" cy="830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13" action="ppaction://hlinksldjump"/>
              </a:rPr>
              <a:t>200</a:t>
            </a:r>
            <a:endParaRPr lang="en-US" altLang="en-US" sz="4800" b="1" i="1">
              <a:solidFill>
                <a:srgbClr val="FFFF00"/>
              </a:solidFill>
              <a:latin typeface="Gill Sans MT" panose="020B0502020104020203" pitchFamily="34" charset="0"/>
              <a:hlinkClick r:id="rId4" action="ppaction://hlinksldjump"/>
            </a:endParaRPr>
          </a:p>
        </p:txBody>
      </p:sp>
      <p:sp>
        <p:nvSpPr>
          <p:cNvPr id="5131" name="Text Box 16">
            <a:hlinkClick r:id="rId14" action="ppaction://hlinksldjump"/>
          </p:cNvPr>
          <p:cNvSpPr txBox="1">
            <a:spLocks noChangeArrowheads="1"/>
          </p:cNvSpPr>
          <p:nvPr/>
        </p:nvSpPr>
        <p:spPr bwMode="auto">
          <a:xfrm>
            <a:off x="731838" y="4741863"/>
            <a:ext cx="135572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14" action="ppaction://hlinksldjump"/>
              </a:rPr>
              <a:t>400</a:t>
            </a:r>
            <a:endParaRPr lang="en-US" altLang="en-US" sz="4800" b="1" i="1">
              <a:solidFill>
                <a:srgbClr val="FFFF00"/>
              </a:solidFill>
              <a:latin typeface="Gill Sans MT" panose="020B0502020104020203" pitchFamily="34" charset="0"/>
              <a:hlinkClick r:id="rId15" action="ppaction://hlinkfile"/>
            </a:endParaRPr>
          </a:p>
        </p:txBody>
      </p:sp>
      <p:sp>
        <p:nvSpPr>
          <p:cNvPr id="5132" name="Text Box 17">
            <a:hlinkClick r:id="rId16" action="ppaction://hlinksldjump"/>
          </p:cNvPr>
          <p:cNvSpPr txBox="1">
            <a:spLocks noChangeArrowheads="1"/>
          </p:cNvSpPr>
          <p:nvPr/>
        </p:nvSpPr>
        <p:spPr bwMode="auto">
          <a:xfrm>
            <a:off x="2952750" y="4786313"/>
            <a:ext cx="123507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16" action="ppaction://hlinksldjump"/>
              </a:rPr>
              <a:t>400</a:t>
            </a:r>
            <a:endParaRPr lang="en-US" altLang="en-US" sz="4800" b="1" i="1">
              <a:solidFill>
                <a:srgbClr val="FFFF00"/>
              </a:solidFill>
              <a:latin typeface="Gill Sans MT" panose="020B0502020104020203" pitchFamily="34" charset="0"/>
              <a:hlinkClick r:id="rId15" action="ppaction://hlinkfile"/>
            </a:endParaRPr>
          </a:p>
        </p:txBody>
      </p:sp>
      <p:sp>
        <p:nvSpPr>
          <p:cNvPr id="5133" name="Text Box 18"/>
          <p:cNvSpPr txBox="1">
            <a:spLocks noChangeArrowheads="1"/>
          </p:cNvSpPr>
          <p:nvPr/>
        </p:nvSpPr>
        <p:spPr bwMode="auto">
          <a:xfrm>
            <a:off x="5116513" y="4741863"/>
            <a:ext cx="127952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17" action="ppaction://hlinksldjump"/>
              </a:rPr>
              <a:t>400</a:t>
            </a:r>
            <a:endParaRPr lang="en-US" altLang="en-US" sz="4800" b="1" i="1">
              <a:solidFill>
                <a:srgbClr val="FFFF00"/>
              </a:solidFill>
              <a:latin typeface="Gill Sans MT" panose="020B0502020104020203" pitchFamily="34" charset="0"/>
              <a:hlinkClick r:id="rId15" action="ppaction://hlinkfile"/>
            </a:endParaRPr>
          </a:p>
        </p:txBody>
      </p:sp>
      <p:sp>
        <p:nvSpPr>
          <p:cNvPr id="5134" name="Text Box 19"/>
          <p:cNvSpPr txBox="1">
            <a:spLocks noChangeArrowheads="1"/>
          </p:cNvSpPr>
          <p:nvPr/>
        </p:nvSpPr>
        <p:spPr bwMode="auto">
          <a:xfrm>
            <a:off x="7215188" y="4741863"/>
            <a:ext cx="135572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18" action="ppaction://hlinksldjump"/>
              </a:rPr>
              <a:t>400</a:t>
            </a:r>
            <a:endParaRPr lang="en-US" altLang="en-US" sz="4800" b="1" i="1">
              <a:solidFill>
                <a:srgbClr val="FFFF00"/>
              </a:solidFill>
              <a:latin typeface="Gill Sans MT" panose="020B0502020104020203" pitchFamily="34" charset="0"/>
              <a:hlinkClick r:id="rId15" action="ppaction://hlinkfile"/>
            </a:endParaRPr>
          </a:p>
        </p:txBody>
      </p:sp>
      <p:sp>
        <p:nvSpPr>
          <p:cNvPr id="5135" name="Text Box 22">
            <a:hlinkClick r:id="rId19" action="ppaction://hlinksldjump"/>
          </p:cNvPr>
          <p:cNvSpPr txBox="1">
            <a:spLocks noChangeArrowheads="1"/>
          </p:cNvSpPr>
          <p:nvPr/>
        </p:nvSpPr>
        <p:spPr bwMode="auto">
          <a:xfrm>
            <a:off x="2949575" y="1600200"/>
            <a:ext cx="1203325" cy="830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19" action="ppaction://hlinksldjump"/>
              </a:rPr>
              <a:t>100</a:t>
            </a:r>
            <a:endParaRPr lang="en-US" altLang="en-US" sz="4800" b="1" i="1">
              <a:solidFill>
                <a:srgbClr val="FFFF00"/>
              </a:solidFill>
              <a:latin typeface="Gill Sans MT" panose="020B0502020104020203" pitchFamily="34" charset="0"/>
              <a:hlinkClick r:id="rId5" action="ppaction://hlinksldjump"/>
            </a:endParaRPr>
          </a:p>
        </p:txBody>
      </p:sp>
      <p:sp>
        <p:nvSpPr>
          <p:cNvPr id="5136" name="Text Box 24">
            <a:hlinkClick r:id="rId20" action="ppaction://hlinkpres?slideindex=1&amp;slidetitle=2"/>
          </p:cNvPr>
          <p:cNvSpPr txBox="1">
            <a:spLocks noChangeArrowheads="1"/>
          </p:cNvSpPr>
          <p:nvPr/>
        </p:nvSpPr>
        <p:spPr bwMode="auto">
          <a:xfrm>
            <a:off x="7164388" y="1625600"/>
            <a:ext cx="1660525" cy="830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21" action="ppaction://hlinksldjump"/>
              </a:rPr>
              <a:t>100</a:t>
            </a:r>
            <a:endParaRPr lang="en-US" altLang="en-US" sz="4800" b="1" i="1">
              <a:solidFill>
                <a:srgbClr val="FFFF00"/>
              </a:solidFill>
              <a:latin typeface="Gill Sans MT" panose="020B0502020104020203" pitchFamily="34" charset="0"/>
              <a:hlinkClick r:id="rId5" action="ppaction://hlinksldjump"/>
            </a:endParaRPr>
          </a:p>
        </p:txBody>
      </p:sp>
      <p:sp>
        <p:nvSpPr>
          <p:cNvPr id="5137" name="Text Box 27"/>
          <p:cNvSpPr txBox="1">
            <a:spLocks noChangeArrowheads="1"/>
          </p:cNvSpPr>
          <p:nvPr/>
        </p:nvSpPr>
        <p:spPr bwMode="auto">
          <a:xfrm>
            <a:off x="715963" y="5795963"/>
            <a:ext cx="127952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6" action="ppaction://hlinksldjump"/>
              </a:rPr>
              <a:t>500</a:t>
            </a:r>
            <a:endParaRPr lang="en-US" altLang="en-US" sz="4800" b="1" i="1">
              <a:solidFill>
                <a:srgbClr val="FFFF00"/>
              </a:solidFill>
              <a:latin typeface="Gill Sans MT" panose="020B0502020104020203" pitchFamily="34" charset="0"/>
              <a:hlinkClick r:id="rId22" action="ppaction://hlinkfile"/>
            </a:endParaRPr>
          </a:p>
        </p:txBody>
      </p:sp>
      <p:sp>
        <p:nvSpPr>
          <p:cNvPr id="5138" name="Text Box 28">
            <a:hlinkClick r:id="rId23" action="ppaction://hlinksldjump"/>
          </p:cNvPr>
          <p:cNvSpPr txBox="1">
            <a:spLocks noChangeArrowheads="1"/>
          </p:cNvSpPr>
          <p:nvPr/>
        </p:nvSpPr>
        <p:spPr bwMode="auto">
          <a:xfrm>
            <a:off x="2974975" y="5799138"/>
            <a:ext cx="1262063"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23" action="ppaction://hlinksldjump"/>
              </a:rPr>
              <a:t>500</a:t>
            </a:r>
            <a:endParaRPr lang="en-US" altLang="en-US" sz="4800" b="1" i="1">
              <a:solidFill>
                <a:srgbClr val="FFFF00"/>
              </a:solidFill>
              <a:latin typeface="Gill Sans MT" panose="020B0502020104020203" pitchFamily="34" charset="0"/>
              <a:hlinkClick r:id="rId22" action="ppaction://hlinkfile"/>
            </a:endParaRPr>
          </a:p>
        </p:txBody>
      </p:sp>
      <p:sp>
        <p:nvSpPr>
          <p:cNvPr id="5139" name="Text Box 29"/>
          <p:cNvSpPr txBox="1">
            <a:spLocks noChangeArrowheads="1"/>
          </p:cNvSpPr>
          <p:nvPr/>
        </p:nvSpPr>
        <p:spPr bwMode="auto">
          <a:xfrm>
            <a:off x="5148263" y="5799138"/>
            <a:ext cx="120967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24" action="ppaction://hlinksldjump"/>
              </a:rPr>
              <a:t>500</a:t>
            </a:r>
            <a:endParaRPr lang="en-US" altLang="en-US" sz="4800" b="1" i="1">
              <a:solidFill>
                <a:srgbClr val="FFFF00"/>
              </a:solidFill>
              <a:latin typeface="Gill Sans MT" panose="020B0502020104020203" pitchFamily="34" charset="0"/>
              <a:hlinkClick r:id="rId22" action="ppaction://hlinkfile"/>
            </a:endParaRPr>
          </a:p>
        </p:txBody>
      </p:sp>
      <p:sp>
        <p:nvSpPr>
          <p:cNvPr id="5140" name="Text Box 30"/>
          <p:cNvSpPr txBox="1">
            <a:spLocks noChangeArrowheads="1"/>
          </p:cNvSpPr>
          <p:nvPr/>
        </p:nvSpPr>
        <p:spPr bwMode="auto">
          <a:xfrm>
            <a:off x="7212013" y="5799138"/>
            <a:ext cx="135572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25" action="ppaction://hlinksldjump"/>
              </a:rPr>
              <a:t>500</a:t>
            </a:r>
            <a:endParaRPr lang="en-US" altLang="en-US" sz="4800" b="1" i="1">
              <a:solidFill>
                <a:srgbClr val="FFFF00"/>
              </a:solidFill>
              <a:latin typeface="Gill Sans MT" panose="020B0502020104020203" pitchFamily="34" charset="0"/>
              <a:hlinkClick r:id="rId22" action="ppaction://hlinkfile"/>
            </a:endParaRPr>
          </a:p>
        </p:txBody>
      </p:sp>
      <p:sp>
        <p:nvSpPr>
          <p:cNvPr id="5141" name="Text Box 24">
            <a:hlinkClick r:id="rId20" action="ppaction://hlinkpres?slideindex=1&amp;slidetitle=2"/>
          </p:cNvPr>
          <p:cNvSpPr txBox="1">
            <a:spLocks noChangeArrowheads="1"/>
          </p:cNvSpPr>
          <p:nvPr/>
        </p:nvSpPr>
        <p:spPr bwMode="auto">
          <a:xfrm>
            <a:off x="5116513" y="1614488"/>
            <a:ext cx="124142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26" action="ppaction://hlinksldjump"/>
              </a:rPr>
              <a:t>100</a:t>
            </a:r>
            <a:endParaRPr lang="en-US" altLang="en-US" sz="4800" b="1" i="1">
              <a:solidFill>
                <a:srgbClr val="FFFF00"/>
              </a:solidFill>
              <a:latin typeface="Gill Sans MT" panose="020B0502020104020203" pitchFamily="34" charset="0"/>
              <a:hlinkClick r:id="rId5" action="ppaction://hlinksldjump"/>
            </a:endParaRPr>
          </a:p>
        </p:txBody>
      </p:sp>
      <p:sp>
        <p:nvSpPr>
          <p:cNvPr id="5142" name="Text Box 12">
            <a:hlinkClick r:id="rId12" action="ppaction://hlinksldjump"/>
          </p:cNvPr>
          <p:cNvSpPr txBox="1">
            <a:spLocks noChangeArrowheads="1"/>
          </p:cNvSpPr>
          <p:nvPr/>
        </p:nvSpPr>
        <p:spPr bwMode="auto">
          <a:xfrm>
            <a:off x="2892425" y="2598738"/>
            <a:ext cx="131762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50000"/>
              </a:spcBef>
              <a:buFontTx/>
              <a:buNone/>
            </a:pPr>
            <a:r>
              <a:rPr lang="en-US" altLang="en-US" sz="4800" b="1" i="1">
                <a:solidFill>
                  <a:srgbClr val="FFFF00"/>
                </a:solidFill>
                <a:latin typeface="Gill Sans MT" panose="020B0502020104020203" pitchFamily="34" charset="0"/>
                <a:hlinkClick r:id="rId27" action="ppaction://hlinksldjump"/>
              </a:rPr>
              <a:t>200</a:t>
            </a:r>
            <a:endParaRPr lang="en-US" altLang="en-US" sz="4800" b="1" i="1">
              <a:solidFill>
                <a:srgbClr val="FFFF00"/>
              </a:solidFill>
              <a:latin typeface="Gill Sans MT" panose="020B0502020104020203" pitchFamily="34" charset="0"/>
              <a:hlinkClick r:id="rId4" action="ppaction://hlinksldjump"/>
            </a:endParaRPr>
          </a:p>
        </p:txBody>
      </p:sp>
    </p:spTree>
  </p:cSld>
  <p:clrMapOvr>
    <a:masterClrMapping/>
  </p:clrMapOvr>
  <p:transition spd="med" advClick="0">
    <p:zoom/>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rgbClr val="FFC000">
                      <a:alpha val="10000"/>
                    </a:srgbClr>
                  </a:glow>
                </a:effectLst>
                <a:latin typeface="Gill Sans MT" panose="020B0502020104020203" pitchFamily="34" charset="0"/>
              </a:rPr>
              <a:t>300</a:t>
            </a:r>
          </a:p>
        </p:txBody>
      </p:sp>
      <p:sp>
        <p:nvSpPr>
          <p:cNvPr id="41987"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60D3F299-3B5E-42F0-A1CD-A64F445A7B62}" type="slidenum">
              <a:rPr lang="en-US" altLang="en-US" sz="1400" smtClean="0"/>
              <a:pPr>
                <a:spcBef>
                  <a:spcPct val="0"/>
                </a:spcBef>
                <a:buFontTx/>
                <a:buNone/>
              </a:pPr>
              <a:t>20</a:t>
            </a:fld>
            <a:endParaRPr lang="en-US" altLang="en-US" sz="1400" smtClean="0"/>
          </a:p>
        </p:txBody>
      </p:sp>
      <p:sp>
        <p:nvSpPr>
          <p:cNvPr id="2" name="Rectangle 2" descr="300b"/>
          <p:cNvSpPr>
            <a:spLocks noChangeArrowheads="1"/>
          </p:cNvSpPr>
          <p:nvPr/>
        </p:nvSpPr>
        <p:spPr bwMode="auto">
          <a:xfrm>
            <a:off x="6350" y="2019300"/>
            <a:ext cx="9144000" cy="28194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pPr>
            <a:r>
              <a:rPr lang="es" sz="4000" b="1" dirty="0">
                <a:solidFill>
                  <a:schemeClr val="hlink"/>
                </a:solidFill>
                <a:latin typeface="Gill Sans MT" panose="020B0502020104020203" pitchFamily="34" charset="0"/>
              </a:rPr>
              <a:t>¿Qué debería recomendar un </a:t>
            </a:r>
          </a:p>
          <a:p>
            <a:pPr algn="ctr">
              <a:spcBef>
                <a:spcPct val="0"/>
              </a:spcBef>
              <a:buNone/>
            </a:pPr>
            <a:r>
              <a:rPr lang="es" sz="4000" b="1" dirty="0">
                <a:solidFill>
                  <a:schemeClr val="hlink"/>
                </a:solidFill>
                <a:latin typeface="Gill Sans MT" panose="020B0502020104020203" pitchFamily="34" charset="0"/>
              </a:rPr>
              <a:t>proveedor a una </a:t>
            </a:r>
            <a:r>
              <a:rPr lang="es-ES" sz="4000" b="1" dirty="0">
                <a:solidFill>
                  <a:schemeClr val="hlink"/>
                </a:solidFill>
                <a:latin typeface="Gill Sans MT" panose="020B0502020104020203" pitchFamily="34" charset="0"/>
              </a:rPr>
              <a:t>cliente</a:t>
            </a:r>
            <a:r>
              <a:rPr lang="es" sz="4000" b="1" dirty="0">
                <a:solidFill>
                  <a:schemeClr val="hlink"/>
                </a:solidFill>
                <a:latin typeface="Gill Sans MT" panose="020B0502020104020203" pitchFamily="34" charset="0"/>
              </a:rPr>
              <a:t> </a:t>
            </a:r>
            <a:r>
              <a:rPr lang="es" sz="4000" b="1" dirty="0" smtClean="0">
                <a:solidFill>
                  <a:schemeClr val="hlink"/>
                </a:solidFill>
                <a:latin typeface="Gill Sans MT" panose="020B0502020104020203" pitchFamily="34" charset="0"/>
              </a:rPr>
              <a:t>que </a:t>
            </a:r>
            <a:r>
              <a:rPr lang="es" sz="4000" b="1" dirty="0">
                <a:solidFill>
                  <a:schemeClr val="hlink"/>
                </a:solidFill>
                <a:latin typeface="Gill Sans MT" panose="020B0502020104020203" pitchFamily="34" charset="0"/>
              </a:rPr>
              <a:t>regresa debido </a:t>
            </a:r>
            <a:r>
              <a:rPr lang="es" sz="4000" b="1" dirty="0" smtClean="0">
                <a:solidFill>
                  <a:schemeClr val="hlink"/>
                </a:solidFill>
                <a:latin typeface="Gill Sans MT" panose="020B0502020104020203" pitchFamily="34" charset="0"/>
              </a:rPr>
              <a:t>a sangrado </a:t>
            </a:r>
            <a:r>
              <a:rPr lang="es" sz="4000" b="1" dirty="0">
                <a:solidFill>
                  <a:schemeClr val="hlink"/>
                </a:solidFill>
                <a:latin typeface="Gill Sans MT" panose="020B0502020104020203" pitchFamily="34" charset="0"/>
              </a:rPr>
              <a:t>irregular?</a:t>
            </a:r>
          </a:p>
        </p:txBody>
      </p:sp>
      <p:sp>
        <p:nvSpPr>
          <p:cNvPr id="41989"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43014"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rgbClr val="FFC000">
                      <a:alpha val="10000"/>
                    </a:srgbClr>
                  </a:glow>
                </a:effectLst>
                <a:latin typeface="Gill Sans MT" panose="020B0502020104020203" pitchFamily="34" charset="0"/>
              </a:rPr>
              <a:t>400</a:t>
            </a:r>
          </a:p>
        </p:txBody>
      </p:sp>
      <p:sp>
        <p:nvSpPr>
          <p:cNvPr id="44035"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2224BE90-6DF2-493E-BF48-774C4B9487FA}" type="slidenum">
              <a:rPr lang="en-US" altLang="en-US" sz="1400" smtClean="0"/>
              <a:pPr>
                <a:spcBef>
                  <a:spcPct val="0"/>
                </a:spcBef>
                <a:buFontTx/>
                <a:buNone/>
              </a:pPr>
              <a:t>21</a:t>
            </a:fld>
            <a:endParaRPr lang="en-US" altLang="en-US" sz="1400" smtClean="0"/>
          </a:p>
        </p:txBody>
      </p:sp>
      <p:sp>
        <p:nvSpPr>
          <p:cNvPr id="2" name="Rectangle 2" descr="400b"/>
          <p:cNvSpPr>
            <a:spLocks noChangeArrowheads="1"/>
          </p:cNvSpPr>
          <p:nvPr/>
        </p:nvSpPr>
        <p:spPr bwMode="auto">
          <a:xfrm>
            <a:off x="-38100" y="2324099"/>
            <a:ext cx="9144000" cy="22098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pPr>
            <a:r>
              <a:rPr lang="es" sz="4400" b="1" dirty="0">
                <a:solidFill>
                  <a:schemeClr val="hlink"/>
                </a:solidFill>
                <a:latin typeface="Gill Sans MT" panose="020B0502020104020203" pitchFamily="34" charset="0"/>
              </a:rPr>
              <a:t>Nombre 3 </a:t>
            </a:r>
            <a:r>
              <a:rPr lang="es" sz="4400" b="1" dirty="0" smtClean="0">
                <a:solidFill>
                  <a:schemeClr val="hlink"/>
                </a:solidFill>
                <a:latin typeface="Gill Sans MT" panose="020B0502020104020203" pitchFamily="34" charset="0"/>
              </a:rPr>
              <a:t>beneficios </a:t>
            </a:r>
            <a:r>
              <a:rPr lang="es" sz="4400" b="1" dirty="0">
                <a:solidFill>
                  <a:schemeClr val="hlink"/>
                </a:solidFill>
                <a:latin typeface="Gill Sans MT" panose="020B0502020104020203" pitchFamily="34" charset="0"/>
              </a:rPr>
              <a:t>conocidos para </a:t>
            </a:r>
            <a:r>
              <a:rPr lang="es" sz="4400" b="1" dirty="0" smtClean="0">
                <a:solidFill>
                  <a:schemeClr val="hlink"/>
                </a:solidFill>
                <a:latin typeface="Gill Sans MT" panose="020B0502020104020203" pitchFamily="34" charset="0"/>
              </a:rPr>
              <a:t>la saludasociados </a:t>
            </a:r>
            <a:r>
              <a:rPr lang="es" sz="4400" b="1" dirty="0">
                <a:solidFill>
                  <a:schemeClr val="hlink"/>
                </a:solidFill>
                <a:latin typeface="Gill Sans MT" panose="020B0502020104020203" pitchFamily="34" charset="0"/>
              </a:rPr>
              <a:t>con </a:t>
            </a:r>
            <a:r>
              <a:rPr lang="es" sz="4400" b="1" dirty="0" smtClean="0">
                <a:solidFill>
                  <a:schemeClr val="hlink"/>
                </a:solidFill>
                <a:latin typeface="Gill Sans MT" panose="020B0502020104020203" pitchFamily="34" charset="0"/>
              </a:rPr>
              <a:t>los </a:t>
            </a:r>
            <a:r>
              <a:rPr lang="es" sz="4400" b="1" dirty="0">
                <a:solidFill>
                  <a:schemeClr val="hlink"/>
                </a:solidFill>
                <a:latin typeface="Gill Sans MT" panose="020B0502020104020203" pitchFamily="34" charset="0"/>
              </a:rPr>
              <a:t>implantes de </a:t>
            </a:r>
            <a:r>
              <a:rPr lang="es" sz="4400" b="1" dirty="0" smtClean="0">
                <a:solidFill>
                  <a:schemeClr val="hlink"/>
                </a:solidFill>
                <a:latin typeface="Gill Sans MT" panose="020B0502020104020203" pitchFamily="34" charset="0"/>
              </a:rPr>
              <a:t>progestina</a:t>
            </a:r>
            <a:r>
              <a:rPr lang="es-ES" sz="4400" b="1" dirty="0" smtClean="0">
                <a:solidFill>
                  <a:schemeClr val="hlink"/>
                </a:solidFill>
                <a:latin typeface="Gill Sans MT" panose="020B0502020104020203" pitchFamily="34" charset="0"/>
              </a:rPr>
              <a:t> </a:t>
            </a:r>
            <a:r>
              <a:rPr lang="es-ES" sz="4400" b="1" dirty="0">
                <a:solidFill>
                  <a:schemeClr val="hlink"/>
                </a:solidFill>
                <a:latin typeface="Gill Sans MT" panose="020B0502020104020203" pitchFamily="34" charset="0"/>
              </a:rPr>
              <a:t>sola</a:t>
            </a:r>
            <a:r>
              <a:rPr lang="es" sz="4400" b="1" dirty="0">
                <a:solidFill>
                  <a:schemeClr val="hlink"/>
                </a:solidFill>
                <a:latin typeface="Gill Sans MT" panose="020B0502020104020203" pitchFamily="34" charset="0"/>
              </a:rPr>
              <a:t>.</a:t>
            </a:r>
          </a:p>
        </p:txBody>
      </p:sp>
      <p:sp>
        <p:nvSpPr>
          <p:cNvPr id="44037"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45062"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CE8F024D-1D7E-4AE7-A3F8-F37F78269BDA}" type="slidenum">
              <a:rPr lang="en-US" altLang="en-US" sz="1400" smtClean="0"/>
              <a:pPr>
                <a:spcBef>
                  <a:spcPct val="0"/>
                </a:spcBef>
                <a:buFontTx/>
                <a:buNone/>
              </a:pPr>
              <a:t>22</a:t>
            </a:fld>
            <a:endParaRPr lang="en-US" altLang="en-US" sz="1400" smtClean="0"/>
          </a:p>
        </p:txBody>
      </p:sp>
      <p:sp>
        <p:nvSpPr>
          <p:cNvPr id="47107" name="Rectangle 2" descr="500d"/>
          <p:cNvSpPr>
            <a:spLocks noChangeArrowheads="1"/>
          </p:cNvSpPr>
          <p:nvPr/>
        </p:nvSpPr>
        <p:spPr bwMode="auto">
          <a:xfrm>
            <a:off x="-38100" y="1828799"/>
            <a:ext cx="9144000" cy="32004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pPr>
            <a:r>
              <a:rPr lang="es" sz="4000" b="1" dirty="0">
                <a:solidFill>
                  <a:schemeClr val="hlink"/>
                </a:solidFill>
                <a:latin typeface="Gill Sans MT" panose="020B0502020104020203" pitchFamily="34" charset="0"/>
              </a:rPr>
              <a:t>Mencione dos </a:t>
            </a:r>
            <a:r>
              <a:rPr lang="es-ES" sz="4000" b="1" dirty="0">
                <a:solidFill>
                  <a:schemeClr val="hlink"/>
                </a:solidFill>
                <a:latin typeface="Gill Sans MT" panose="020B0502020104020203" pitchFamily="34" charset="0"/>
              </a:rPr>
              <a:t>condiciones</a:t>
            </a:r>
            <a:r>
              <a:rPr lang="es" sz="4000" b="1" dirty="0">
                <a:solidFill>
                  <a:schemeClr val="hlink"/>
                </a:solidFill>
                <a:latin typeface="Gill Sans MT" panose="020B0502020104020203" pitchFamily="34" charset="0"/>
              </a:rPr>
              <a:t> </a:t>
            </a:r>
            <a:r>
              <a:rPr lang="es" sz="4000" b="1" dirty="0" smtClean="0">
                <a:solidFill>
                  <a:schemeClr val="hlink"/>
                </a:solidFill>
                <a:latin typeface="Gill Sans MT" panose="020B0502020104020203" pitchFamily="34" charset="0"/>
              </a:rPr>
              <a:t>que pertenecen </a:t>
            </a:r>
            <a:r>
              <a:rPr lang="es" sz="4000" b="1" dirty="0">
                <a:solidFill>
                  <a:schemeClr val="hlink"/>
                </a:solidFill>
                <a:latin typeface="Gill Sans MT" panose="020B0502020104020203" pitchFamily="34" charset="0"/>
              </a:rPr>
              <a:t>a la categoría 2 de </a:t>
            </a:r>
            <a:r>
              <a:rPr lang="es" sz="4000" b="1" dirty="0" smtClean="0">
                <a:solidFill>
                  <a:schemeClr val="hlink"/>
                </a:solidFill>
                <a:latin typeface="Gill Sans MT" panose="020B0502020104020203" pitchFamily="34" charset="0"/>
              </a:rPr>
              <a:t>los CME </a:t>
            </a:r>
            <a:r>
              <a:rPr lang="es" sz="4000" b="1" dirty="0">
                <a:solidFill>
                  <a:schemeClr val="hlink"/>
                </a:solidFill>
                <a:latin typeface="Gill Sans MT" panose="020B0502020104020203" pitchFamily="34" charset="0"/>
              </a:rPr>
              <a:t>para iniciar </a:t>
            </a:r>
            <a:r>
              <a:rPr lang="es" sz="4000" b="1" dirty="0" smtClean="0">
                <a:solidFill>
                  <a:schemeClr val="hlink"/>
                </a:solidFill>
                <a:latin typeface="Gill Sans MT" panose="020B0502020104020203" pitchFamily="34" charset="0"/>
              </a:rPr>
              <a:t>implantes de progestina</a:t>
            </a:r>
            <a:r>
              <a:rPr lang="es-ES" sz="4000" b="1" dirty="0" smtClean="0">
                <a:solidFill>
                  <a:schemeClr val="hlink"/>
                </a:solidFill>
                <a:latin typeface="Gill Sans MT" panose="020B0502020104020203" pitchFamily="34" charset="0"/>
              </a:rPr>
              <a:t> </a:t>
            </a:r>
            <a:r>
              <a:rPr lang="es-ES" sz="4000" b="1" dirty="0">
                <a:solidFill>
                  <a:schemeClr val="hlink"/>
                </a:solidFill>
                <a:latin typeface="Gill Sans MT" panose="020B0502020104020203" pitchFamily="34" charset="0"/>
              </a:rPr>
              <a:t>sola</a:t>
            </a:r>
            <a:r>
              <a:rPr lang="es" sz="4000" dirty="0">
                <a:solidFill>
                  <a:schemeClr val="hlink"/>
                </a:solidFill>
                <a:latin typeface="Gill Sans MT" panose="020B0502020104020203" pitchFamily="34" charset="0"/>
              </a:rPr>
              <a:t> </a:t>
            </a:r>
            <a:r>
              <a:rPr lang="es" sz="4000" b="1" dirty="0" smtClean="0">
                <a:solidFill>
                  <a:schemeClr val="hlink"/>
                </a:solidFill>
                <a:latin typeface="Gill Sans MT" panose="020B0502020104020203" pitchFamily="34" charset="0"/>
              </a:rPr>
              <a:t>y </a:t>
            </a:r>
            <a:r>
              <a:rPr lang="es" sz="4000" b="1" dirty="0">
                <a:solidFill>
                  <a:schemeClr val="hlink"/>
                </a:solidFill>
                <a:latin typeface="Gill Sans MT" panose="020B0502020104020203" pitchFamily="34" charset="0"/>
              </a:rPr>
              <a:t>categoría 3 </a:t>
            </a:r>
            <a:br>
              <a:rPr lang="es" sz="4000" b="1" dirty="0">
                <a:solidFill>
                  <a:schemeClr val="hlink"/>
                </a:solidFill>
                <a:latin typeface="Gill Sans MT" panose="020B0502020104020203" pitchFamily="34" charset="0"/>
              </a:rPr>
            </a:br>
            <a:r>
              <a:rPr lang="es" sz="4000" b="1" dirty="0">
                <a:solidFill>
                  <a:schemeClr val="hlink"/>
                </a:solidFill>
                <a:latin typeface="Gill Sans MT" panose="020B0502020104020203" pitchFamily="34" charset="0"/>
              </a:rPr>
              <a:t>para su continuación.</a:t>
            </a:r>
          </a:p>
        </p:txBody>
      </p:sp>
      <p:sp>
        <p:nvSpPr>
          <p:cNvPr id="46084" name="Oval 3"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47109" name="Oval 4"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47110" name="Oval 5"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
        <p:nvSpPr>
          <p:cNvPr id="8" name="Rectangle 7"/>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rgbClr val="FFC000">
                      <a:alpha val="10000"/>
                    </a:srgbClr>
                  </a:glow>
                </a:effectLst>
                <a:latin typeface="Gill Sans MT" panose="020B0502020104020203" pitchFamily="34" charset="0"/>
              </a:rPr>
              <a:t>500</a:t>
            </a:r>
          </a:p>
        </p:txBody>
      </p:sp>
      <p:sp>
        <p:nvSpPr>
          <p:cNvPr id="46087" name="Text Box 6"/>
          <p:cNvSpPr txBox="1">
            <a:spLocks noChangeArrowheads="1"/>
          </p:cNvSpPr>
          <p:nvPr/>
        </p:nvSpPr>
        <p:spPr bwMode="auto">
          <a:xfrm>
            <a:off x="152400" y="838200"/>
            <a:ext cx="88392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50000"/>
              </a:spcBef>
              <a:buFontTx/>
              <a:buNone/>
            </a:pPr>
            <a:r>
              <a:rPr lang="en-US" altLang="en-US" sz="4400">
                <a:solidFill>
                  <a:schemeClr val="hlink"/>
                </a:solidFill>
                <a:cs typeface="Times New Roman" panose="02020603050405020304" pitchFamily="18" charset="0"/>
              </a:rPr>
              <a:t> </a:t>
            </a:r>
            <a:endParaRPr lang="en-US" altLang="en-US" sz="4800">
              <a:solidFill>
                <a:schemeClr val="hlink"/>
              </a:solidFill>
              <a:latin typeface="Futura Md BT" pitchFamily="34" charset="0"/>
            </a:endParaRPr>
          </a:p>
        </p:txBody>
      </p:sp>
    </p:spTree>
  </p:cSld>
  <p:clrMapOvr>
    <a:masterClrMapping/>
  </p:clrMapOvr>
  <p:transition spd="med">
    <p:split orient="vert"/>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8130"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BF87802F-3633-49D3-94B7-2B052FDE9F17}" type="slidenum">
              <a:rPr lang="en-US" altLang="en-US" sz="1400" smtClean="0"/>
              <a:pPr>
                <a:spcBef>
                  <a:spcPct val="0"/>
                </a:spcBef>
                <a:buFontTx/>
                <a:buNone/>
              </a:pPr>
              <a:t>23</a:t>
            </a:fld>
            <a:endParaRPr lang="en-US" altLang="en-US" sz="1400" smtClean="0"/>
          </a:p>
        </p:txBody>
      </p:sp>
      <p:sp>
        <p:nvSpPr>
          <p:cNvPr id="3" name="TextBox 7"/>
          <p:cNvSpPr txBox="1">
            <a:spLocks noChangeArrowheads="1"/>
          </p:cNvSpPr>
          <p:nvPr/>
        </p:nvSpPr>
        <p:spPr bwMode="auto">
          <a:xfrm>
            <a:off x="685800" y="1219200"/>
            <a:ext cx="7696200" cy="1416050"/>
          </a:xfrm>
          <a:prstGeom prst="rect">
            <a:avLst/>
          </a:prstGeom>
          <a:noFill/>
          <a:ln>
            <a:noFill/>
          </a:ln>
          <a:extLst>
            <a:ext uri="{909E8E84-426E-40dd-AFC4-6F175D3DCCD1}"/>
            <a:ext uri="{91240B29-F687-4f45-9708-019B960494DF}"/>
          </a:extLst>
        </p:spPr>
        <p:txBody>
          <a:bodyPr>
            <a:spAutoFit/>
          </a:bodyPr>
          <a:lstStyle>
            <a:lvl1pPr>
              <a:defRPr>
                <a:solidFill>
                  <a:schemeClr val="tx1"/>
                </a:solidFill>
                <a:latin typeface="Calibri" pitchFamily="34" charset="0"/>
              </a:defRPr>
            </a:lvl1pPr>
            <a:lvl2pPr marL="742950" indent="-285750">
              <a:defRPr>
                <a:solidFill>
                  <a:schemeClr val="tx1"/>
                </a:solidFill>
                <a:latin typeface="Calibri" pitchFamily="34" charset="0"/>
              </a:defRPr>
            </a:lvl2pPr>
            <a:lvl3pPr marL="1143000" indent="-228600">
              <a:defRPr>
                <a:solidFill>
                  <a:schemeClr val="tx1"/>
                </a:solidFill>
                <a:latin typeface="Calibri" pitchFamily="34" charset="0"/>
              </a:defRPr>
            </a:lvl3pPr>
            <a:lvl4pPr marL="1600200" indent="-228600">
              <a:defRPr>
                <a:solidFill>
                  <a:schemeClr val="tx1"/>
                </a:solidFill>
                <a:latin typeface="Calibri" pitchFamily="34" charset="0"/>
              </a:defRPr>
            </a:lvl4pPr>
            <a:lvl5pPr marL="2057400" indent="-228600">
              <a:defRPr>
                <a:solidFill>
                  <a:schemeClr val="tx1"/>
                </a:solidFill>
                <a:latin typeface="Calibri" pitchFamily="34" charset="0"/>
              </a:defRPr>
            </a:lvl5pPr>
            <a:lvl6pPr marL="2514600" indent="-228600" fontAlgn="base">
              <a:spcBef>
                <a:spcPct val="0"/>
              </a:spcBef>
              <a:spcAft>
                <a:spcPct val="0"/>
              </a:spcAft>
              <a:defRPr>
                <a:solidFill>
                  <a:schemeClr val="tx1"/>
                </a:solidFill>
                <a:latin typeface="Calibri" pitchFamily="34" charset="0"/>
              </a:defRPr>
            </a:lvl6pPr>
            <a:lvl7pPr marL="2971800" indent="-228600" fontAlgn="base">
              <a:spcBef>
                <a:spcPct val="0"/>
              </a:spcBef>
              <a:spcAft>
                <a:spcPct val="0"/>
              </a:spcAft>
              <a:defRPr>
                <a:solidFill>
                  <a:schemeClr val="tx1"/>
                </a:solidFill>
                <a:latin typeface="Calibri" pitchFamily="34" charset="0"/>
              </a:defRPr>
            </a:lvl7pPr>
            <a:lvl8pPr marL="3429000" indent="-228600" fontAlgn="base">
              <a:spcBef>
                <a:spcPct val="0"/>
              </a:spcBef>
              <a:spcAft>
                <a:spcPct val="0"/>
              </a:spcAft>
              <a:defRPr>
                <a:solidFill>
                  <a:schemeClr val="tx1"/>
                </a:solidFill>
                <a:latin typeface="Calibri" pitchFamily="34" charset="0"/>
              </a:defRPr>
            </a:lvl8pPr>
            <a:lvl9pPr marL="3886200" indent="-228600" fontAlgn="base">
              <a:spcBef>
                <a:spcPct val="0"/>
              </a:spcBef>
              <a:spcAft>
                <a:spcPct val="0"/>
              </a:spcAft>
              <a:defRPr>
                <a:solidFill>
                  <a:schemeClr val="tx1"/>
                </a:solidFill>
                <a:latin typeface="Calibri" pitchFamily="34" charset="0"/>
              </a:defRPr>
            </a:lvl9pPr>
          </a:lstStyle>
          <a:p>
            <a:pPr algn="ctr">
              <a:defRPr/>
            </a:pPr>
            <a:r>
              <a:rPr lang="en-US" altLang="en-US" sz="3400" dirty="0">
                <a:solidFill>
                  <a:srgbClr val="002A6C"/>
                </a:solidFill>
                <a:latin typeface="Gill Sans MT" pitchFamily="34" charset="0"/>
                <a:ea typeface="+mn-ea"/>
              </a:rPr>
              <a:t>For more information, please visit</a:t>
            </a:r>
          </a:p>
          <a:p>
            <a:pPr algn="ctr">
              <a:defRPr/>
            </a:pPr>
            <a:r>
              <a:rPr lang="en-US" altLang="en-US" sz="3400" b="1" dirty="0">
                <a:solidFill>
                  <a:srgbClr val="002A6C"/>
                </a:solidFill>
                <a:latin typeface="Gill Sans MT" pitchFamily="34" charset="0"/>
                <a:ea typeface="+mn-ea"/>
              </a:rPr>
              <a:t>www.mcsprogram.org</a:t>
            </a:r>
          </a:p>
          <a:p>
            <a:pPr>
              <a:defRPr/>
            </a:pPr>
            <a:endParaRPr lang="en-US" altLang="en-US" dirty="0">
              <a:ea typeface="+mn-ea"/>
            </a:endParaRPr>
          </a:p>
        </p:txBody>
      </p:sp>
      <p:sp>
        <p:nvSpPr>
          <p:cNvPr id="4" name="TextBox 8"/>
          <p:cNvSpPr txBox="1">
            <a:spLocks noChangeArrowheads="1"/>
          </p:cNvSpPr>
          <p:nvPr/>
        </p:nvSpPr>
        <p:spPr bwMode="auto">
          <a:xfrm>
            <a:off x="685800" y="3121025"/>
            <a:ext cx="7696200" cy="954088"/>
          </a:xfrm>
          <a:prstGeom prst="rect">
            <a:avLst/>
          </a:prstGeom>
          <a:noFill/>
          <a:ln>
            <a:noFill/>
          </a:ln>
          <a:extLst>
            <a:ext uri="{909E8E84-426E-40dd-AFC4-6F175D3DCCD1}"/>
            <a:ext uri="{91240B29-F687-4f45-9708-019B960494DF}"/>
          </a:extLst>
        </p:spPr>
        <p:txBody>
          <a:bodyPr>
            <a:spAutoFit/>
          </a:bodyPr>
          <a:lstStyle>
            <a:lvl1pPr>
              <a:defRPr sz="3800">
                <a:solidFill>
                  <a:srgbClr val="003399"/>
                </a:solidFill>
                <a:latin typeface="Arial" panose="020B0604020202020204" pitchFamily="34" charset="0"/>
                <a:ea typeface="MS PGothic" panose="020B0600070205080204" pitchFamily="34" charset="-128"/>
              </a:defRPr>
            </a:lvl1pPr>
            <a:lvl2pPr marL="742950" indent="-285750">
              <a:defRPr sz="3800">
                <a:solidFill>
                  <a:srgbClr val="003399"/>
                </a:solidFill>
                <a:latin typeface="Arial" panose="020B0604020202020204" pitchFamily="34" charset="0"/>
                <a:ea typeface="MS PGothic" panose="020B0600070205080204" pitchFamily="34" charset="-128"/>
              </a:defRPr>
            </a:lvl2pPr>
            <a:lvl3pPr marL="1143000" indent="-228600">
              <a:defRPr sz="3800">
                <a:solidFill>
                  <a:srgbClr val="003399"/>
                </a:solidFill>
                <a:latin typeface="Arial" panose="020B0604020202020204" pitchFamily="34" charset="0"/>
                <a:ea typeface="MS PGothic" panose="020B0600070205080204" pitchFamily="34" charset="-128"/>
              </a:defRPr>
            </a:lvl3pPr>
            <a:lvl4pPr marL="1600200" indent="-228600">
              <a:defRPr sz="3800">
                <a:solidFill>
                  <a:srgbClr val="003399"/>
                </a:solidFill>
                <a:latin typeface="Arial" panose="020B0604020202020204" pitchFamily="34" charset="0"/>
                <a:ea typeface="MS PGothic" panose="020B0600070205080204" pitchFamily="34" charset="-128"/>
              </a:defRPr>
            </a:lvl4pPr>
            <a:lvl5pPr marL="2057400" indent="-228600">
              <a:defRPr sz="3800">
                <a:solidFill>
                  <a:srgbClr val="003399"/>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3800">
                <a:solidFill>
                  <a:srgbClr val="003399"/>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3800">
                <a:solidFill>
                  <a:srgbClr val="003399"/>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3800">
                <a:solidFill>
                  <a:srgbClr val="003399"/>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3800">
                <a:solidFill>
                  <a:srgbClr val="003399"/>
                </a:solidFill>
                <a:latin typeface="Arial" panose="020B0604020202020204" pitchFamily="34" charset="0"/>
                <a:ea typeface="MS PGothic" panose="020B0600070205080204" pitchFamily="34" charset="-128"/>
              </a:defRPr>
            </a:lvl9pPr>
          </a:lstStyle>
          <a:p>
            <a:pPr algn="ctr">
              <a:defRPr/>
            </a:pPr>
            <a:r>
              <a:rPr lang="en-US" altLang="en-US" sz="1400" dirty="0">
                <a:solidFill>
                  <a:schemeClr val="tx1"/>
                </a:solidFill>
                <a:latin typeface="Gill Sans MT" panose="020B0502020104020203" pitchFamily="34" charset="0"/>
              </a:rPr>
              <a:t>This presentation was made possible by the generous support of the American people through the United States Agency for International Development (USAID), under the terms of the Cooperative Agreement AID-OAA-A-14-00028.  The contents are the responsibility of the authors and do not necessarily reflect the views of USAID or the United States Government.</a:t>
            </a:r>
          </a:p>
        </p:txBody>
      </p:sp>
      <p:sp>
        <p:nvSpPr>
          <p:cNvPr id="5" name="TextBox 9"/>
          <p:cNvSpPr txBox="1">
            <a:spLocks noChangeArrowheads="1"/>
          </p:cNvSpPr>
          <p:nvPr/>
        </p:nvSpPr>
        <p:spPr bwMode="auto">
          <a:xfrm>
            <a:off x="952500" y="5407025"/>
            <a:ext cx="7162800" cy="379413"/>
          </a:xfrm>
          <a:prstGeom prst="rect">
            <a:avLst/>
          </a:prstGeom>
          <a:noFill/>
          <a:ln>
            <a:noFill/>
          </a:ln>
          <a:extLst>
            <a:ext uri="{909E8E84-426E-40dd-AFC4-6F175D3DCCD1}"/>
            <a:ext uri="{91240B29-F687-4f45-9708-019B960494DF}"/>
          </a:extLst>
        </p:spPr>
        <p:txBody>
          <a:bodyPr>
            <a:spAutoFit/>
          </a:bodyPr>
          <a:lstStyle>
            <a:lvl1pPr>
              <a:defRPr>
                <a:solidFill>
                  <a:schemeClr val="tx1"/>
                </a:solidFill>
                <a:latin typeface="Calibri" pitchFamily="34" charset="0"/>
              </a:defRPr>
            </a:lvl1pPr>
            <a:lvl2pPr marL="742950" indent="-285750">
              <a:defRPr>
                <a:solidFill>
                  <a:schemeClr val="tx1"/>
                </a:solidFill>
                <a:latin typeface="Calibri" pitchFamily="34" charset="0"/>
              </a:defRPr>
            </a:lvl2pPr>
            <a:lvl3pPr marL="1143000" indent="-228600">
              <a:defRPr>
                <a:solidFill>
                  <a:schemeClr val="tx1"/>
                </a:solidFill>
                <a:latin typeface="Calibri" pitchFamily="34" charset="0"/>
              </a:defRPr>
            </a:lvl3pPr>
            <a:lvl4pPr marL="1600200" indent="-228600">
              <a:defRPr>
                <a:solidFill>
                  <a:schemeClr val="tx1"/>
                </a:solidFill>
                <a:latin typeface="Calibri" pitchFamily="34" charset="0"/>
              </a:defRPr>
            </a:lvl4pPr>
            <a:lvl5pPr marL="2057400" indent="-228600">
              <a:defRPr>
                <a:solidFill>
                  <a:schemeClr val="tx1"/>
                </a:solidFill>
                <a:latin typeface="Calibri" pitchFamily="34" charset="0"/>
              </a:defRPr>
            </a:lvl5pPr>
            <a:lvl6pPr marL="2514600" indent="-228600" fontAlgn="base">
              <a:spcBef>
                <a:spcPct val="0"/>
              </a:spcBef>
              <a:spcAft>
                <a:spcPct val="0"/>
              </a:spcAft>
              <a:defRPr>
                <a:solidFill>
                  <a:schemeClr val="tx1"/>
                </a:solidFill>
                <a:latin typeface="Calibri" pitchFamily="34" charset="0"/>
              </a:defRPr>
            </a:lvl6pPr>
            <a:lvl7pPr marL="2971800" indent="-228600" fontAlgn="base">
              <a:spcBef>
                <a:spcPct val="0"/>
              </a:spcBef>
              <a:spcAft>
                <a:spcPct val="0"/>
              </a:spcAft>
              <a:defRPr>
                <a:solidFill>
                  <a:schemeClr val="tx1"/>
                </a:solidFill>
                <a:latin typeface="Calibri" pitchFamily="34" charset="0"/>
              </a:defRPr>
            </a:lvl7pPr>
            <a:lvl8pPr marL="3429000" indent="-228600" fontAlgn="base">
              <a:spcBef>
                <a:spcPct val="0"/>
              </a:spcBef>
              <a:spcAft>
                <a:spcPct val="0"/>
              </a:spcAft>
              <a:defRPr>
                <a:solidFill>
                  <a:schemeClr val="tx1"/>
                </a:solidFill>
                <a:latin typeface="Calibri" pitchFamily="34" charset="0"/>
              </a:defRPr>
            </a:lvl8pPr>
            <a:lvl9pPr marL="3886200" indent="-228600" fontAlgn="base">
              <a:spcBef>
                <a:spcPct val="0"/>
              </a:spcBef>
              <a:spcAft>
                <a:spcPct val="0"/>
              </a:spcAft>
              <a:defRPr>
                <a:solidFill>
                  <a:schemeClr val="tx1"/>
                </a:solidFill>
                <a:latin typeface="Calibri" pitchFamily="34" charset="0"/>
              </a:defRPr>
            </a:lvl9pPr>
          </a:lstStyle>
          <a:p>
            <a:pPr algn="just">
              <a:defRPr/>
            </a:pPr>
            <a:r>
              <a:rPr lang="en-US" altLang="en-US" sz="2800" baseline="30000" dirty="0">
                <a:solidFill>
                  <a:srgbClr val="002A6C"/>
                </a:solidFill>
                <a:latin typeface="Gill Sans MT" pitchFamily="34" charset="0"/>
                <a:ea typeface="+mn-ea"/>
              </a:rPr>
              <a:t> facebook.com/MCSPglobal 			twitter.com/MCSPglobal</a:t>
            </a:r>
          </a:p>
        </p:txBody>
      </p:sp>
      <p:sp>
        <p:nvSpPr>
          <p:cNvPr id="6" name="CuadroTexto 1">
            <a:extLst>
              <a:ext uri="{FF2B5EF4-FFF2-40B4-BE49-F238E27FC236}">
                <a16:creationId xmlns:a16="http://schemas.microsoft.com/office/drawing/2014/main" id="{01ABD037-1525-42D8-89A3-195EF2842D4C}"/>
              </a:ext>
            </a:extLst>
          </p:cNvPr>
          <p:cNvSpPr txBox="1"/>
          <p:nvPr/>
        </p:nvSpPr>
        <p:spPr>
          <a:xfrm>
            <a:off x="1447800" y="1295400"/>
            <a:ext cx="6553200" cy="553998"/>
          </a:xfrm>
          <a:prstGeom prst="rect">
            <a:avLst/>
          </a:prstGeom>
          <a:solidFill>
            <a:srgbClr val="FFFFFF"/>
          </a:solidFill>
        </p:spPr>
        <p:txBody>
          <a:bodyPr wrap="square" rtlCol="0">
            <a:spAutoFit/>
          </a:bodyPr>
          <a:lstStyle/>
          <a:p>
            <a:r>
              <a:rPr lang="es-AR" sz="3000" dirty="0">
                <a:solidFill>
                  <a:srgbClr val="002060"/>
                </a:solidFill>
                <a:latin typeface="Gill Sans MT" panose="020B0502020104020203" pitchFamily="34" charset="0"/>
              </a:rPr>
              <a:t>Para obtener más información, visite</a:t>
            </a:r>
            <a:endParaRPr lang="en-US" sz="3000" dirty="0">
              <a:solidFill>
                <a:srgbClr val="002060"/>
              </a:solidFill>
              <a:latin typeface="Gill Sans MT" panose="020B0502020104020203" pitchFamily="34" charset="0"/>
            </a:endParaRPr>
          </a:p>
        </p:txBody>
      </p:sp>
      <p:sp>
        <p:nvSpPr>
          <p:cNvPr id="7" name="CuadroTexto 2">
            <a:extLst>
              <a:ext uri="{FF2B5EF4-FFF2-40B4-BE49-F238E27FC236}">
                <a16:creationId xmlns:a16="http://schemas.microsoft.com/office/drawing/2014/main" id="{83F0E6D7-AEAE-4481-9292-396F58BBE6C4}"/>
              </a:ext>
            </a:extLst>
          </p:cNvPr>
          <p:cNvSpPr txBox="1"/>
          <p:nvPr/>
        </p:nvSpPr>
        <p:spPr>
          <a:xfrm>
            <a:off x="914400" y="2902942"/>
            <a:ext cx="7543800" cy="1538883"/>
          </a:xfrm>
          <a:prstGeom prst="rect">
            <a:avLst/>
          </a:prstGeom>
          <a:solidFill>
            <a:srgbClr val="FFFFFF"/>
          </a:solidFill>
        </p:spPr>
        <p:txBody>
          <a:bodyPr wrap="square" rtlCol="0">
            <a:spAutoFit/>
          </a:bodyPr>
          <a:lstStyle/>
          <a:p>
            <a:pPr algn="ctr"/>
            <a:r>
              <a:rPr lang="es-AR" sz="1400" dirty="0">
                <a:solidFill>
                  <a:schemeClr val="tx1"/>
                </a:solidFill>
                <a:latin typeface="Gill Sans MT" panose="020B0502020104020203" pitchFamily="34" charset="0"/>
              </a:rPr>
              <a:t>Esta presentación ha sido posible por la contribución generosa del pueblo estadounidense a través de la Agencia de los Estados Unidos para el Desarrollo Internacional (</a:t>
            </a:r>
            <a:r>
              <a:rPr lang="es-AR" sz="1400" dirty="0" err="1">
                <a:solidFill>
                  <a:schemeClr val="tx1"/>
                </a:solidFill>
                <a:latin typeface="Gill Sans MT" panose="020B0502020104020203" pitchFamily="34" charset="0"/>
              </a:rPr>
              <a:t>USAID</a:t>
            </a:r>
            <a:r>
              <a:rPr lang="es-AR" sz="1400" dirty="0">
                <a:solidFill>
                  <a:schemeClr val="tx1"/>
                </a:solidFill>
                <a:latin typeface="Gill Sans MT" panose="020B0502020104020203" pitchFamily="34" charset="0"/>
              </a:rPr>
              <a:t>), según los términos del Acuerdo de Cooperación AID-OAA-A-14-00028. El contenido es responsabilidad de los autores y no refleja necesariamente la opinión de USAID o </a:t>
            </a:r>
            <a:r>
              <a:rPr lang="es-AR" sz="1400" dirty="0" smtClean="0">
                <a:solidFill>
                  <a:schemeClr val="tx1"/>
                </a:solidFill>
                <a:latin typeface="Gill Sans MT" panose="020B0502020104020203" pitchFamily="34" charset="0"/>
              </a:rPr>
              <a:t>del </a:t>
            </a:r>
            <a:r>
              <a:rPr lang="es-AR" sz="1400" dirty="0">
                <a:solidFill>
                  <a:schemeClr val="tx1"/>
                </a:solidFill>
                <a:latin typeface="Gill Sans MT" panose="020B0502020104020203" pitchFamily="34" charset="0"/>
              </a:rPr>
              <a:t>gobierno de los Estados Unidos.</a:t>
            </a:r>
            <a:endParaRPr lang="en-US" sz="1400" dirty="0">
              <a:solidFill>
                <a:schemeClr val="tx1"/>
              </a:solidFill>
              <a:latin typeface="Gill Sans MT" panose="020B0502020104020203" pitchFamily="34" charset="0"/>
            </a:endParaRPr>
          </a:p>
          <a:p>
            <a:endParaRPr lang="en-US" dirty="0"/>
          </a:p>
        </p:txBody>
      </p:sp>
    </p:spTree>
  </p:cSld>
  <p:clrMapOvr>
    <a:masterClrMapping/>
  </p:clrMapOvr>
  <p:transition>
    <p:cover dir="lu"/>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2">
                      <a:satMod val="175000"/>
                      <a:alpha val="12000"/>
                    </a:schemeClr>
                  </a:glow>
                </a:effectLst>
                <a:latin typeface="Gill Sans MT" panose="020B0502020104020203" pitchFamily="34" charset="0"/>
              </a:rPr>
              <a:t>100</a:t>
            </a:r>
          </a:p>
        </p:txBody>
      </p:sp>
      <p:sp>
        <p:nvSpPr>
          <p:cNvPr id="7171"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733C8906-1A7C-4D80-BD64-0258BB6E2383}" type="slidenum">
              <a:rPr lang="en-US" altLang="en-US" sz="1400" smtClean="0"/>
              <a:pPr>
                <a:spcBef>
                  <a:spcPct val="0"/>
                </a:spcBef>
                <a:buFontTx/>
                <a:buNone/>
              </a:pPr>
              <a:t>3</a:t>
            </a:fld>
            <a:endParaRPr lang="en-US" altLang="en-US" sz="1400" smtClean="0"/>
          </a:p>
        </p:txBody>
      </p:sp>
      <p:sp>
        <p:nvSpPr>
          <p:cNvPr id="2" name="Rectangle 2" descr="100a">
            <a:hlinkClick r:id="rId3" action="ppaction://hlinksldjump"/>
          </p:cNvPr>
          <p:cNvSpPr>
            <a:spLocks noChangeArrowheads="1"/>
          </p:cNvSpPr>
          <p:nvPr/>
        </p:nvSpPr>
        <p:spPr bwMode="auto">
          <a:xfrm>
            <a:off x="0" y="2286000"/>
            <a:ext cx="9144000" cy="2286000"/>
          </a:xfrm>
          <a:prstGeom prst="rect">
            <a:avLst/>
          </a:prstGeom>
          <a:noFill/>
          <a:ln>
            <a:noFill/>
          </a:ln>
        </p:spPr>
        <p:txBody>
          <a:bodyPr wrap="none" anchor="ctr"/>
          <a:lstStyle>
            <a:lvl1pPr marL="342900" indent="-342900">
              <a:spcBef>
                <a:spcPct val="20000"/>
              </a:spcBef>
              <a:buChar char="•"/>
              <a:defRPr sz="3200">
                <a:solidFill>
                  <a:schemeClr val="tx1"/>
                </a:solidFill>
                <a:latin typeface="Times New Roman" panose="02020603050405020304" pitchFamily="18" charset="0"/>
              </a:defRPr>
            </a:lvl1pPr>
            <a:lvl2pPr marL="4000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marL="114300" lvl="1" indent="0" algn="ctr">
              <a:spcBef>
                <a:spcPct val="0"/>
              </a:spcBef>
              <a:buFontTx/>
              <a:buNone/>
              <a:defRPr/>
            </a:pPr>
            <a:r>
              <a:rPr lang="es-ES" altLang="en-US" sz="5400" b="1" dirty="0">
                <a:ln w="0"/>
                <a:solidFill>
                  <a:srgbClr val="FFFFFF"/>
                </a:solidFill>
                <a:effectLst>
                  <a:outerShdw blurRad="50800" dist="38100" dir="5400000" algn="t" rotWithShape="0">
                    <a:prstClr val="black">
                      <a:alpha val="40000"/>
                    </a:prstClr>
                  </a:outerShdw>
                </a:effectLst>
                <a:latin typeface="Gill Sans MT" panose="020B0502020104020203" pitchFamily="34" charset="0"/>
              </a:rPr>
              <a:t>Qué son los </a:t>
            </a:r>
          </a:p>
          <a:p>
            <a:pPr marL="114300" lvl="1" indent="0" algn="ctr">
              <a:spcBef>
                <a:spcPct val="0"/>
              </a:spcBef>
              <a:buFontTx/>
              <a:buNone/>
              <a:defRPr/>
            </a:pPr>
            <a:r>
              <a:rPr lang="es-ES" altLang="en-US" sz="5400" b="1" dirty="0">
                <a:ln w="0"/>
                <a:solidFill>
                  <a:srgbClr val="FFFFFF"/>
                </a:solidFill>
                <a:effectLst>
                  <a:outerShdw blurRad="50800" dist="38100" dir="5400000" algn="t" rotWithShape="0">
                    <a:prstClr val="black">
                      <a:alpha val="40000"/>
                    </a:prstClr>
                  </a:outerShdw>
                </a:effectLst>
                <a:latin typeface="Gill Sans MT" panose="020B0502020104020203" pitchFamily="34" charset="0"/>
              </a:rPr>
              <a:t>implantes de </a:t>
            </a:r>
          </a:p>
          <a:p>
            <a:pPr marL="114300" lvl="1" indent="0" algn="ctr">
              <a:spcBef>
                <a:spcPct val="0"/>
              </a:spcBef>
              <a:buFontTx/>
              <a:buNone/>
              <a:defRPr/>
            </a:pPr>
            <a:r>
              <a:rPr lang="es-ES" altLang="en-US" sz="5400" b="1" dirty="0">
                <a:ln w="0"/>
                <a:solidFill>
                  <a:srgbClr val="FFFFFF"/>
                </a:solidFill>
                <a:effectLst>
                  <a:outerShdw blurRad="50800" dist="38100" dir="5400000" algn="t" rotWithShape="0">
                    <a:prstClr val="black">
                      <a:alpha val="40000"/>
                    </a:prstClr>
                  </a:outerShdw>
                </a:effectLst>
                <a:latin typeface="Gill Sans MT" panose="020B0502020104020203" pitchFamily="34" charset="0"/>
              </a:rPr>
              <a:t> </a:t>
            </a:r>
            <a:r>
              <a:rPr lang="es-ES" altLang="en-US" sz="5400" b="1" dirty="0" err="1">
                <a:ln w="0"/>
                <a:solidFill>
                  <a:srgbClr val="FFFFFF"/>
                </a:solidFill>
                <a:effectLst>
                  <a:outerShdw blurRad="50800" dist="38100" dir="5400000" algn="t" rotWithShape="0">
                    <a:prstClr val="black">
                      <a:alpha val="40000"/>
                    </a:prstClr>
                  </a:outerShdw>
                </a:effectLst>
                <a:latin typeface="Gill Sans MT" panose="020B0502020104020203" pitchFamily="34" charset="0"/>
              </a:rPr>
              <a:t>progestina</a:t>
            </a:r>
            <a:r>
              <a:rPr lang="es-ES" altLang="en-US" sz="5400" b="1" dirty="0">
                <a:ln w="0"/>
                <a:solidFill>
                  <a:srgbClr val="FFFFFF"/>
                </a:solidFill>
                <a:effectLst>
                  <a:outerShdw blurRad="50800" dist="38100" dir="5400000" algn="t" rotWithShape="0">
                    <a:prstClr val="black">
                      <a:alpha val="40000"/>
                    </a:prstClr>
                  </a:outerShdw>
                </a:effectLst>
                <a:latin typeface="Gill Sans MT" panose="020B0502020104020203" pitchFamily="34" charset="0"/>
              </a:rPr>
              <a:t> sola?</a:t>
            </a:r>
          </a:p>
        </p:txBody>
      </p:sp>
      <p:sp>
        <p:nvSpPr>
          <p:cNvPr id="7173" name="Oval 13" descr="red button copy">
            <a:hlinkClick r:id="" action="ppaction://noaction">
              <a:snd r:embed="rId4"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4" name="Oval 14" descr="green button copy">
            <a:hlinkClick r:id="rId3"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defRPr/>
            </a:pPr>
            <a:endParaRPr lang="en-US" altLang="en-US" sz="4800" smtClean="0">
              <a:solidFill>
                <a:schemeClr val="hlink"/>
              </a:solidFill>
              <a:latin typeface="Futura Md BT" pitchFamily="34" charset="0"/>
            </a:endParaRPr>
          </a:p>
        </p:txBody>
      </p:sp>
      <p:sp>
        <p:nvSpPr>
          <p:cNvPr id="8198" name="Oval 15" descr="yellow button copy">
            <a:hlinkClick r:id="rId3"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defRPr/>
            </a:pPr>
            <a:endParaRPr lang="en-US" altLang="en-US" sz="4800" smtClean="0">
              <a:solidFill>
                <a:schemeClr val="hlink"/>
              </a:solidFill>
              <a:latin typeface="Futura Md BT" pitchFamily="34" charset="0"/>
            </a:endParaRPr>
          </a:p>
        </p:txBody>
      </p:sp>
    </p:spTree>
  </p:cSld>
  <p:clrMapOvr>
    <a:masterClrMapping/>
  </p:clrMapOvr>
  <p:transition spd="med">
    <p:split orient="vert"/>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2">
                      <a:satMod val="175000"/>
                      <a:alpha val="12000"/>
                    </a:schemeClr>
                  </a:glow>
                </a:effectLst>
                <a:latin typeface="Gill Sans MT" panose="020B0502020104020203" pitchFamily="34" charset="0"/>
              </a:rPr>
              <a:t>200</a:t>
            </a:r>
          </a:p>
        </p:txBody>
      </p:sp>
      <p:sp>
        <p:nvSpPr>
          <p:cNvPr id="9219"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B3F0B34E-0477-46D2-9F7C-B99C2F3AA617}" type="slidenum">
              <a:rPr lang="en-US" altLang="en-US" sz="1400" smtClean="0"/>
              <a:pPr>
                <a:spcBef>
                  <a:spcPct val="0"/>
                </a:spcBef>
                <a:buFontTx/>
                <a:buNone/>
              </a:pPr>
              <a:t>4</a:t>
            </a:fld>
            <a:endParaRPr lang="en-US" altLang="en-US" sz="1400" smtClean="0"/>
          </a:p>
        </p:txBody>
      </p:sp>
      <p:sp>
        <p:nvSpPr>
          <p:cNvPr id="2" name="Rectangle 2" descr="200a"/>
          <p:cNvSpPr>
            <a:spLocks noChangeArrowheads="1"/>
          </p:cNvSpPr>
          <p:nvPr/>
        </p:nvSpPr>
        <p:spPr bwMode="auto">
          <a:xfrm>
            <a:off x="0" y="0"/>
            <a:ext cx="9144000" cy="6858000"/>
          </a:xfrm>
          <a:prstGeom prst="rect">
            <a:avLst/>
          </a:prstGeom>
          <a:noFill/>
          <a:ln>
            <a:noFill/>
          </a:ln>
          <a:effectLst>
            <a:outerShdw blurRad="50800" dist="50800" dir="5400000" algn="ctr" rotWithShape="0">
              <a:srgbClr val="000000">
                <a:alpha val="50000"/>
              </a:srgbClr>
            </a:outerShdw>
          </a:effectLst>
          <a:extLst/>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defRPr/>
            </a:pPr>
            <a:r>
              <a:rPr lang="es-ES" sz="4000" b="1" dirty="0">
                <a:ln w="0"/>
                <a:solidFill>
                  <a:srgbClr val="FFFFFF"/>
                </a:solidFill>
                <a:effectLst>
                  <a:outerShdw blurRad="38100" dist="25400" dir="5400000" algn="ctr" rotWithShape="0">
                    <a:srgbClr val="6E747A">
                      <a:alpha val="43000"/>
                    </a:srgbClr>
                  </a:outerShdw>
                </a:effectLst>
                <a:latin typeface="Gill Sans MT" panose="020B0502020104020203" pitchFamily="34" charset="0"/>
              </a:rPr>
              <a:t>¿Cuál es la efectividad de los </a:t>
            </a:r>
          </a:p>
          <a:p>
            <a:pPr algn="ctr">
              <a:spcBef>
                <a:spcPct val="0"/>
              </a:spcBef>
              <a:buFontTx/>
              <a:buNone/>
              <a:defRPr/>
            </a:pPr>
            <a:r>
              <a:rPr lang="es-ES" sz="4000" b="1" dirty="0">
                <a:ln w="0"/>
                <a:solidFill>
                  <a:srgbClr val="FFFFFF"/>
                </a:solidFill>
                <a:effectLst>
                  <a:outerShdw blurRad="38100" dist="25400" dir="5400000" algn="ctr" rotWithShape="0">
                    <a:srgbClr val="6E747A">
                      <a:alpha val="43000"/>
                    </a:srgbClr>
                  </a:outerShdw>
                </a:effectLst>
                <a:latin typeface="Gill Sans MT" panose="020B0502020104020203" pitchFamily="34" charset="0"/>
              </a:rPr>
              <a:t>implantes de </a:t>
            </a:r>
            <a:r>
              <a:rPr lang="es-ES" sz="4000" b="1" dirty="0" err="1">
                <a:ln w="0"/>
                <a:solidFill>
                  <a:srgbClr val="FFFFFF"/>
                </a:solidFill>
                <a:effectLst>
                  <a:outerShdw blurRad="38100" dist="25400" dir="5400000" algn="ctr" rotWithShape="0">
                    <a:srgbClr val="6E747A">
                      <a:alpha val="43000"/>
                    </a:srgbClr>
                  </a:outerShdw>
                </a:effectLst>
                <a:latin typeface="Gill Sans MT" panose="020B0502020104020203" pitchFamily="34" charset="0"/>
              </a:rPr>
              <a:t>progestina</a:t>
            </a:r>
            <a:r>
              <a:rPr lang="es-ES" sz="4000" b="1" dirty="0">
                <a:ln w="0"/>
                <a:solidFill>
                  <a:srgbClr val="FFFFFF"/>
                </a:solidFill>
                <a:effectLst>
                  <a:outerShdw blurRad="38100" dist="25400" dir="5400000" algn="ctr" rotWithShape="0">
                    <a:srgbClr val="6E747A">
                      <a:alpha val="43000"/>
                    </a:srgbClr>
                  </a:outerShdw>
                </a:effectLst>
                <a:latin typeface="Gill Sans MT" panose="020B0502020104020203" pitchFamily="34" charset="0"/>
              </a:rPr>
              <a:t> sola?</a:t>
            </a:r>
          </a:p>
        </p:txBody>
      </p:sp>
      <p:sp>
        <p:nvSpPr>
          <p:cNvPr id="9221" name="Oval 19"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20"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10246" name="Oval 21"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2">
                      <a:satMod val="175000"/>
                      <a:alpha val="12000"/>
                    </a:schemeClr>
                  </a:glow>
                </a:effectLst>
                <a:latin typeface="Gill Sans MT" panose="020B0502020104020203" pitchFamily="34" charset="0"/>
              </a:rPr>
              <a:t>300</a:t>
            </a:r>
          </a:p>
        </p:txBody>
      </p:sp>
      <p:sp>
        <p:nvSpPr>
          <p:cNvPr id="11267"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549CAB6A-6628-4D20-9625-7567CB6C1A31}" type="slidenum">
              <a:rPr lang="en-US" altLang="en-US" sz="1400" smtClean="0"/>
              <a:pPr>
                <a:spcBef>
                  <a:spcPct val="0"/>
                </a:spcBef>
                <a:buFontTx/>
                <a:buNone/>
              </a:pPr>
              <a:t>5</a:t>
            </a:fld>
            <a:endParaRPr lang="en-US" altLang="en-US" sz="1400" smtClean="0"/>
          </a:p>
        </p:txBody>
      </p:sp>
      <p:sp>
        <p:nvSpPr>
          <p:cNvPr id="2" name="Rectangle 2" descr="300a"/>
          <p:cNvSpPr>
            <a:spLocks noChangeArrowheads="1"/>
          </p:cNvSpPr>
          <p:nvPr/>
        </p:nvSpPr>
        <p:spPr bwMode="auto">
          <a:xfrm>
            <a:off x="0" y="0"/>
            <a:ext cx="9144000" cy="6858000"/>
          </a:xfrm>
          <a:prstGeom prst="rect">
            <a:avLst/>
          </a:prstGeom>
          <a:noFill/>
          <a:ln>
            <a:noFill/>
          </a:ln>
          <a:effectLst>
            <a:outerShdw blurRad="50800" dist="50800" dir="5400000" algn="ctr" rotWithShape="0">
              <a:srgbClr val="000000"/>
            </a:outerShdw>
          </a:effectLst>
          <a:extLst/>
        </p:spPr>
        <p:txBody>
          <a:bodyPr wrap="none" anchor="ctr"/>
          <a:lstStyle>
            <a:lvl1pPr marL="342900" indent="-342900">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lvl="1" algn="ctr">
              <a:spcBef>
                <a:spcPct val="0"/>
              </a:spcBef>
              <a:buFontTx/>
              <a:buNone/>
              <a:defRPr/>
            </a:pPr>
            <a:r>
              <a:rPr lang="es-ES" sz="4000" b="1" dirty="0">
                <a:ln w="0"/>
                <a:solidFill>
                  <a:srgbClr val="FFFFFF"/>
                </a:solidFill>
                <a:effectLst>
                  <a:outerShdw blurRad="38100" dist="25400" dir="5400000" algn="ctr" rotWithShape="0">
                    <a:srgbClr val="6E747A">
                      <a:alpha val="43000"/>
                    </a:srgbClr>
                  </a:outerShdw>
                </a:effectLst>
                <a:latin typeface="Gill Sans MT" panose="020B0502020104020203" pitchFamily="34" charset="0"/>
              </a:rPr>
              <a:t>Nombre 3 </a:t>
            </a:r>
            <a:r>
              <a:rPr lang="es-ES" sz="4000" b="1" dirty="0" smtClean="0">
                <a:ln w="0"/>
                <a:solidFill>
                  <a:srgbClr val="FFFFFF"/>
                </a:solidFill>
                <a:effectLst>
                  <a:outerShdw blurRad="38100" dist="25400" dir="5400000" algn="ctr" rotWithShape="0">
                    <a:srgbClr val="6E747A">
                      <a:alpha val="43000"/>
                    </a:srgbClr>
                  </a:outerShdw>
                </a:effectLst>
                <a:latin typeface="Gill Sans MT" panose="020B0502020104020203" pitchFamily="34" charset="0"/>
              </a:rPr>
              <a:t>ventajas </a:t>
            </a:r>
            <a:r>
              <a:rPr lang="es-ES" sz="4000" b="1" dirty="0">
                <a:ln w="0"/>
                <a:solidFill>
                  <a:srgbClr val="FFFFFF"/>
                </a:solidFill>
                <a:effectLst>
                  <a:outerShdw blurRad="38100" dist="25400" dir="5400000" algn="ctr" rotWithShape="0">
                    <a:srgbClr val="6E747A">
                      <a:alpha val="43000"/>
                    </a:srgbClr>
                  </a:outerShdw>
                </a:effectLst>
                <a:latin typeface="Gill Sans MT" panose="020B0502020104020203" pitchFamily="34" charset="0"/>
              </a:rPr>
              <a:t>de </a:t>
            </a:r>
            <a:r>
              <a:rPr lang="es-ES" sz="4000" b="1" dirty="0" smtClean="0">
                <a:ln w="0"/>
                <a:solidFill>
                  <a:srgbClr val="FFFFFF"/>
                </a:solidFill>
                <a:effectLst>
                  <a:outerShdw blurRad="38100" dist="25400" dir="5400000" algn="ctr" rotWithShape="0">
                    <a:srgbClr val="6E747A">
                      <a:alpha val="43000"/>
                    </a:srgbClr>
                  </a:outerShdw>
                </a:effectLst>
                <a:latin typeface="Gill Sans MT" panose="020B0502020104020203" pitchFamily="34" charset="0"/>
              </a:rPr>
              <a:t>usar</a:t>
            </a:r>
          </a:p>
          <a:p>
            <a:pPr lvl="1" algn="ctr">
              <a:spcBef>
                <a:spcPct val="0"/>
              </a:spcBef>
              <a:buFontTx/>
              <a:buNone/>
              <a:defRPr/>
            </a:pPr>
            <a:r>
              <a:rPr lang="es-ES" sz="4000" b="1" dirty="0" smtClean="0">
                <a:ln w="0"/>
                <a:solidFill>
                  <a:srgbClr val="FFFFFF"/>
                </a:solidFill>
                <a:effectLst>
                  <a:outerShdw blurRad="38100" dist="25400" dir="5400000" algn="ctr" rotWithShape="0">
                    <a:srgbClr val="6E747A">
                      <a:alpha val="43000"/>
                    </a:srgbClr>
                  </a:outerShdw>
                </a:effectLst>
                <a:latin typeface="Gill Sans MT" panose="020B0502020104020203" pitchFamily="34" charset="0"/>
              </a:rPr>
              <a:t>implantes de </a:t>
            </a:r>
            <a:r>
              <a:rPr lang="es-ES" sz="4000" b="1" dirty="0" err="1" smtClean="0">
                <a:ln w="0"/>
                <a:solidFill>
                  <a:srgbClr val="FFFFFF"/>
                </a:solidFill>
                <a:effectLst>
                  <a:outerShdw blurRad="38100" dist="25400" dir="5400000" algn="ctr" rotWithShape="0">
                    <a:srgbClr val="6E747A">
                      <a:alpha val="43000"/>
                    </a:srgbClr>
                  </a:outerShdw>
                </a:effectLst>
                <a:latin typeface="Gill Sans MT" panose="020B0502020104020203" pitchFamily="34" charset="0"/>
              </a:rPr>
              <a:t>progestina</a:t>
            </a:r>
            <a:r>
              <a:rPr lang="es-ES" sz="4000" b="1" dirty="0" smtClean="0">
                <a:ln w="0"/>
                <a:solidFill>
                  <a:srgbClr val="FFFFFF"/>
                </a:solidFill>
                <a:effectLst>
                  <a:outerShdw blurRad="38100" dist="25400" dir="5400000" algn="ctr" rotWithShape="0">
                    <a:srgbClr val="6E747A">
                      <a:alpha val="43000"/>
                    </a:srgbClr>
                  </a:outerShdw>
                </a:effectLst>
                <a:latin typeface="Gill Sans MT" panose="020B0502020104020203" pitchFamily="34" charset="0"/>
              </a:rPr>
              <a:t> sola</a:t>
            </a:r>
          </a:p>
        </p:txBody>
      </p:sp>
      <p:sp>
        <p:nvSpPr>
          <p:cNvPr id="11269" name="Oval 19"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20"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12294" name="Oval 21"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2">
                      <a:satMod val="175000"/>
                      <a:alpha val="12000"/>
                    </a:schemeClr>
                  </a:glow>
                </a:effectLst>
                <a:latin typeface="Gill Sans MT" panose="020B0502020104020203" pitchFamily="34" charset="0"/>
              </a:rPr>
              <a:t>400</a:t>
            </a:r>
          </a:p>
        </p:txBody>
      </p:sp>
      <p:sp>
        <p:nvSpPr>
          <p:cNvPr id="13315"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DD03B514-9187-49CD-914A-DBE0235F30A8}" type="slidenum">
              <a:rPr lang="en-US" altLang="en-US" sz="1400" smtClean="0"/>
              <a:pPr>
                <a:spcBef>
                  <a:spcPct val="0"/>
                </a:spcBef>
                <a:buFontTx/>
                <a:buNone/>
              </a:pPr>
              <a:t>6</a:t>
            </a:fld>
            <a:endParaRPr lang="en-US" altLang="en-US" sz="1400" smtClean="0"/>
          </a:p>
        </p:txBody>
      </p:sp>
      <p:sp>
        <p:nvSpPr>
          <p:cNvPr id="13316" name="Rectangle 2" descr="400a"/>
          <p:cNvSpPr>
            <a:spLocks noChangeArrowheads="1"/>
          </p:cNvSpPr>
          <p:nvPr/>
        </p:nvSpPr>
        <p:spPr bwMode="auto">
          <a:xfrm>
            <a:off x="0" y="0"/>
            <a:ext cx="914400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2" name="Text Box 3"/>
          <p:cNvSpPr txBox="1">
            <a:spLocks noChangeArrowheads="1"/>
          </p:cNvSpPr>
          <p:nvPr/>
        </p:nvSpPr>
        <p:spPr bwMode="auto">
          <a:xfrm>
            <a:off x="273050" y="2367170"/>
            <a:ext cx="8521700" cy="21236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marL="342900" indent="-342900">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lvl="1" algn="ctr">
              <a:spcBef>
                <a:spcPct val="0"/>
              </a:spcBef>
              <a:buNone/>
            </a:pPr>
            <a:r>
              <a:rPr lang="es" sz="4400" b="1" dirty="0">
                <a:solidFill>
                  <a:schemeClr val="hlink"/>
                </a:solidFill>
                <a:latin typeface="Gill Sans MT" panose="020B0502020104020203" pitchFamily="34" charset="0"/>
              </a:rPr>
              <a:t>Mencione 3 limitaciones o desventajas de usar</a:t>
            </a:r>
          </a:p>
          <a:p>
            <a:pPr lvl="1" algn="ctr">
              <a:spcBef>
                <a:spcPct val="0"/>
              </a:spcBef>
              <a:buNone/>
            </a:pPr>
            <a:r>
              <a:rPr lang="es" sz="4400" b="1" dirty="0">
                <a:solidFill>
                  <a:schemeClr val="hlink"/>
                </a:solidFill>
                <a:latin typeface="Gill Sans MT" panose="020B0502020104020203" pitchFamily="34" charset="0"/>
              </a:rPr>
              <a:t>implantes de progestina</a:t>
            </a:r>
            <a:r>
              <a:rPr lang="es-ES" sz="4400" b="1" dirty="0">
                <a:solidFill>
                  <a:schemeClr val="hlink"/>
                </a:solidFill>
                <a:latin typeface="Gill Sans MT" panose="020B0502020104020203" pitchFamily="34" charset="0"/>
              </a:rPr>
              <a:t> sola</a:t>
            </a:r>
            <a:r>
              <a:rPr lang="es" sz="4400" b="1" dirty="0">
                <a:solidFill>
                  <a:schemeClr val="hlink"/>
                </a:solidFill>
                <a:latin typeface="Gill Sans MT" panose="020B0502020104020203" pitchFamily="34" charset="0"/>
              </a:rPr>
              <a:t>.</a:t>
            </a:r>
            <a:endParaRPr lang="es" altLang="en-US" sz="4400" dirty="0">
              <a:solidFill>
                <a:schemeClr val="hlink"/>
              </a:solidFill>
              <a:latin typeface="Gill Sans MT" panose="020B0502020104020203" pitchFamily="34" charset="0"/>
            </a:endParaRPr>
          </a:p>
        </p:txBody>
      </p:sp>
      <p:sp>
        <p:nvSpPr>
          <p:cNvPr id="13318" name="Oval 19"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20"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14343" name="Oval 21"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2">
                      <a:satMod val="175000"/>
                      <a:alpha val="12000"/>
                    </a:schemeClr>
                  </a:glow>
                </a:effectLst>
                <a:latin typeface="Gill Sans MT" panose="020B0502020104020203" pitchFamily="34" charset="0"/>
              </a:rPr>
              <a:t>500</a:t>
            </a:r>
          </a:p>
        </p:txBody>
      </p:sp>
      <p:sp>
        <p:nvSpPr>
          <p:cNvPr id="15363"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D09507B6-D7E0-4734-9DDE-0291B3C3D6EC}" type="slidenum">
              <a:rPr lang="en-US" altLang="en-US" sz="1400" smtClean="0"/>
              <a:pPr>
                <a:spcBef>
                  <a:spcPct val="0"/>
                </a:spcBef>
                <a:buFontTx/>
                <a:buNone/>
              </a:pPr>
              <a:t>7</a:t>
            </a:fld>
            <a:endParaRPr lang="en-US" altLang="en-US" sz="1400" smtClean="0"/>
          </a:p>
        </p:txBody>
      </p:sp>
      <p:sp>
        <p:nvSpPr>
          <p:cNvPr id="2" name="Rectangle 2" descr="500a"/>
          <p:cNvSpPr>
            <a:spLocks noChangeArrowheads="1"/>
          </p:cNvSpPr>
          <p:nvPr/>
        </p:nvSpPr>
        <p:spPr bwMode="auto">
          <a:xfrm>
            <a:off x="0" y="0"/>
            <a:ext cx="9144000" cy="68580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defRPr/>
            </a:pP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¿Cómo previenen el embarazo </a:t>
            </a:r>
          </a:p>
          <a:p>
            <a:pPr algn="ctr">
              <a:spcBef>
                <a:spcPct val="0"/>
              </a:spcBef>
              <a:buFontTx/>
              <a:buNone/>
              <a:defRPr/>
            </a:pP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los implantes de </a:t>
            </a:r>
            <a:r>
              <a:rPr lang="es-ES" altLang="en-US" sz="4800" b="1" dirty="0" err="1" smtClean="0">
                <a:solidFill>
                  <a:srgbClr val="FFFFFF"/>
                </a:solidFill>
                <a:effectLst>
                  <a:outerShdw blurRad="50800" dist="38100" dir="5400000" algn="t" rotWithShape="0">
                    <a:prstClr val="black">
                      <a:alpha val="40000"/>
                    </a:prstClr>
                  </a:outerShdw>
                </a:effectLst>
                <a:latin typeface="Gill Sans MT" panose="020B0502020104020203" pitchFamily="34" charset="0"/>
              </a:rPr>
              <a:t>progestina</a:t>
            </a:r>
            <a:r>
              <a:rPr lang="es-ES" altLang="en-US" sz="48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 </a:t>
            </a: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sola </a:t>
            </a:r>
            <a:r>
              <a:rPr lang="es-ES" altLang="en-US" sz="48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rPr>
              <a:t>(</a:t>
            </a:r>
            <a:r>
              <a:rPr lang="es-ES" altLang="en-US" sz="4800" b="1" dirty="0">
                <a:solidFill>
                  <a:srgbClr val="FFFFFF"/>
                </a:solidFill>
                <a:effectLst>
                  <a:outerShdw blurRad="50800" dist="38100" dir="5400000" algn="t" rotWithShape="0">
                    <a:prstClr val="black">
                      <a:alpha val="40000"/>
                    </a:prstClr>
                  </a:outerShdw>
                </a:effectLst>
                <a:latin typeface="Gill Sans MT" panose="020B0502020104020203" pitchFamily="34" charset="0"/>
              </a:rPr>
              <a:t>mecanismos de acción)? </a:t>
            </a:r>
            <a:endParaRPr lang="es-ES" altLang="en-US" sz="4800" b="1" dirty="0" smtClean="0">
              <a:solidFill>
                <a:srgbClr val="FFFFFF"/>
              </a:solidFill>
              <a:effectLst>
                <a:outerShdw blurRad="50800" dist="38100" dir="5400000" algn="t" rotWithShape="0">
                  <a:prstClr val="black">
                    <a:alpha val="40000"/>
                  </a:prstClr>
                </a:outerShdw>
              </a:effectLst>
              <a:latin typeface="Gill Sans MT" panose="020B0502020104020203" pitchFamily="34" charset="0"/>
            </a:endParaRPr>
          </a:p>
        </p:txBody>
      </p:sp>
      <p:sp>
        <p:nvSpPr>
          <p:cNvPr id="15365" name="Oval 19"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20"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16390" name="Oval 21"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1">
                      <a:lumMod val="75000"/>
                      <a:alpha val="10000"/>
                    </a:schemeClr>
                  </a:glow>
                </a:effectLst>
                <a:latin typeface="Gill Sans MT" panose="020B0502020104020203" pitchFamily="34" charset="0"/>
              </a:rPr>
              <a:t>100</a:t>
            </a:r>
          </a:p>
        </p:txBody>
      </p:sp>
      <p:sp>
        <p:nvSpPr>
          <p:cNvPr id="17411"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9CF26A86-DF9C-4CA6-93BA-80A6CCB40DCC}" type="slidenum">
              <a:rPr lang="en-US" altLang="en-US" sz="1400" smtClean="0"/>
              <a:pPr>
                <a:spcBef>
                  <a:spcPct val="0"/>
                </a:spcBef>
                <a:buFontTx/>
                <a:buNone/>
              </a:pPr>
              <a:t>8</a:t>
            </a:fld>
            <a:endParaRPr lang="en-US" altLang="en-US" sz="1400" smtClean="0"/>
          </a:p>
        </p:txBody>
      </p:sp>
      <p:sp>
        <p:nvSpPr>
          <p:cNvPr id="2" name="Rectangle 2" descr="100c"/>
          <p:cNvSpPr>
            <a:spLocks noChangeArrowheads="1"/>
          </p:cNvSpPr>
          <p:nvPr/>
        </p:nvSpPr>
        <p:spPr bwMode="auto">
          <a:xfrm>
            <a:off x="0" y="0"/>
            <a:ext cx="9144000" cy="6858000"/>
          </a:xfrm>
          <a:prstGeom prst="rect">
            <a:avLst/>
          </a:prstGeom>
          <a:noFill/>
          <a:ln>
            <a:noFill/>
          </a:ln>
        </p:spPr>
        <p:txBody>
          <a:bodyPr wrap="squar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pPr>
            <a:r>
              <a:rPr lang="es" sz="4400" b="1" dirty="0">
                <a:solidFill>
                  <a:schemeClr val="hlink"/>
                </a:solidFill>
                <a:latin typeface="Gill Sans MT" panose="020B0502020104020203" pitchFamily="34" charset="0"/>
              </a:rPr>
              <a:t>Mencione 4 efectos secundarios</a:t>
            </a:r>
          </a:p>
          <a:p>
            <a:pPr algn="ctr">
              <a:spcBef>
                <a:spcPct val="0"/>
              </a:spcBef>
              <a:buNone/>
            </a:pPr>
            <a:r>
              <a:rPr lang="es" sz="4400" b="1" dirty="0">
                <a:solidFill>
                  <a:schemeClr val="hlink"/>
                </a:solidFill>
                <a:latin typeface="Gill Sans MT" panose="020B0502020104020203" pitchFamily="34" charset="0"/>
              </a:rPr>
              <a:t>no menstruales asociados </a:t>
            </a:r>
            <a:r>
              <a:rPr lang="es" sz="4400" b="1" dirty="0" smtClean="0">
                <a:solidFill>
                  <a:schemeClr val="hlink"/>
                </a:solidFill>
                <a:latin typeface="Gill Sans MT" panose="020B0502020104020203" pitchFamily="34" charset="0"/>
              </a:rPr>
              <a:t>con </a:t>
            </a:r>
            <a:r>
              <a:rPr lang="es" sz="4400" b="1" dirty="0">
                <a:solidFill>
                  <a:schemeClr val="hlink"/>
                </a:solidFill>
                <a:latin typeface="Gill Sans MT" panose="020B0502020104020203" pitchFamily="34" charset="0"/>
              </a:rPr>
              <a:t>los implantes de </a:t>
            </a:r>
            <a:r>
              <a:rPr lang="es" sz="4400" b="1" dirty="0" smtClean="0">
                <a:solidFill>
                  <a:schemeClr val="hlink"/>
                </a:solidFill>
                <a:latin typeface="Gill Sans MT" panose="020B0502020104020203" pitchFamily="34" charset="0"/>
              </a:rPr>
              <a:t>progestina</a:t>
            </a:r>
            <a:r>
              <a:rPr lang="es-ES" sz="4400" b="1" dirty="0" smtClean="0">
                <a:solidFill>
                  <a:schemeClr val="hlink"/>
                </a:solidFill>
                <a:latin typeface="Gill Sans MT" panose="020B0502020104020203" pitchFamily="34" charset="0"/>
              </a:rPr>
              <a:t> </a:t>
            </a:r>
            <a:r>
              <a:rPr lang="es-ES" sz="4400" b="1" dirty="0">
                <a:solidFill>
                  <a:schemeClr val="hlink"/>
                </a:solidFill>
                <a:latin typeface="Gill Sans MT" panose="020B0502020104020203" pitchFamily="34" charset="0"/>
              </a:rPr>
              <a:t>sola</a:t>
            </a:r>
            <a:r>
              <a:rPr lang="es" sz="4400" b="1" dirty="0">
                <a:solidFill>
                  <a:schemeClr val="hlink"/>
                </a:solidFill>
                <a:latin typeface="Gill Sans MT" panose="020B0502020104020203" pitchFamily="34" charset="0"/>
              </a:rPr>
              <a:t>.</a:t>
            </a:r>
          </a:p>
        </p:txBody>
      </p:sp>
      <p:sp>
        <p:nvSpPr>
          <p:cNvPr id="17413"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18438"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1423541" y="1174536"/>
            <a:ext cx="6296917" cy="4508927"/>
          </a:xfrm>
          <a:prstGeom prst="rect">
            <a:avLst/>
          </a:prstGeom>
          <a:noFill/>
        </p:spPr>
        <p:txBody>
          <a:bodyPr wrap="none">
            <a:spAutoFit/>
          </a:bodyPr>
          <a:lstStyle/>
          <a:p>
            <a:pPr algn="ctr">
              <a:defRPr/>
            </a:pPr>
            <a:r>
              <a:rPr lang="en-US" sz="28700" b="1" spc="50" dirty="0">
                <a:ln w="9525" cmpd="sng">
                  <a:noFill/>
                  <a:prstDash val="solid"/>
                </a:ln>
                <a:solidFill>
                  <a:srgbClr val="FEFEFE">
                    <a:alpha val="20000"/>
                  </a:srgbClr>
                </a:solidFill>
                <a:effectLst>
                  <a:glow rad="139700">
                    <a:schemeClr val="accent1">
                      <a:lumMod val="75000"/>
                      <a:alpha val="10000"/>
                    </a:schemeClr>
                  </a:glow>
                </a:effectLst>
                <a:latin typeface="Gill Sans MT" panose="020B0502020104020203" pitchFamily="34" charset="0"/>
              </a:rPr>
              <a:t>200</a:t>
            </a:r>
          </a:p>
        </p:txBody>
      </p:sp>
      <p:sp>
        <p:nvSpPr>
          <p:cNvPr id="19459"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spcBef>
                <a:spcPct val="0"/>
              </a:spcBef>
              <a:buFontTx/>
              <a:buNone/>
            </a:pPr>
            <a:fld id="{D01032D0-79C1-4394-A52E-DCF238CB01D7}" type="slidenum">
              <a:rPr lang="en-US" altLang="en-US" sz="1400" smtClean="0"/>
              <a:pPr>
                <a:spcBef>
                  <a:spcPct val="0"/>
                </a:spcBef>
                <a:buFontTx/>
                <a:buNone/>
              </a:pPr>
              <a:t>9</a:t>
            </a:fld>
            <a:endParaRPr lang="en-US" altLang="en-US" sz="1400" smtClean="0"/>
          </a:p>
        </p:txBody>
      </p:sp>
      <p:sp>
        <p:nvSpPr>
          <p:cNvPr id="19460" name="Rectangle 2" descr="200c"/>
          <p:cNvSpPr>
            <a:spLocks noChangeArrowheads="1"/>
          </p:cNvSpPr>
          <p:nvPr/>
        </p:nvSpPr>
        <p:spPr bwMode="auto">
          <a:xfrm>
            <a:off x="0" y="0"/>
            <a:ext cx="9144000" cy="685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2" name="Text Box 3"/>
          <p:cNvSpPr txBox="1">
            <a:spLocks noChangeArrowheads="1"/>
          </p:cNvSpPr>
          <p:nvPr/>
        </p:nvSpPr>
        <p:spPr bwMode="auto">
          <a:xfrm>
            <a:off x="380999" y="1905505"/>
            <a:ext cx="8382000" cy="30469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marL="176213" indent="-61913">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None/>
              <a:defRPr/>
            </a:pPr>
            <a:r>
              <a:rPr lang="es" sz="4800" b="1" dirty="0">
                <a:solidFill>
                  <a:schemeClr val="hlink"/>
                </a:solidFill>
                <a:latin typeface="Gill Sans MT" panose="020B0502020104020203" pitchFamily="34" charset="0"/>
              </a:rPr>
              <a:t>¿Qué cambios menstruales puede esperar una </a:t>
            </a:r>
            <a:r>
              <a:rPr lang="es" sz="4800" b="1" i="1" dirty="0">
                <a:solidFill>
                  <a:schemeClr val="hlink"/>
                </a:solidFill>
                <a:latin typeface="Gill Sans MT" panose="020B0502020104020203" pitchFamily="34" charset="0"/>
              </a:rPr>
              <a:t>nueva</a:t>
            </a:r>
            <a:r>
              <a:rPr lang="es" sz="4800" b="1" dirty="0">
                <a:solidFill>
                  <a:schemeClr val="hlink"/>
                </a:solidFill>
                <a:latin typeface="Gill Sans MT" panose="020B0502020104020203" pitchFamily="34" charset="0"/>
              </a:rPr>
              <a:t> usuaria de un implante de progestina</a:t>
            </a:r>
            <a:r>
              <a:rPr lang="es-ES" sz="4800" b="1" dirty="0">
                <a:solidFill>
                  <a:schemeClr val="hlink"/>
                </a:solidFill>
                <a:latin typeface="Gill Sans MT" panose="020B0502020104020203" pitchFamily="34" charset="0"/>
              </a:rPr>
              <a:t> sola</a:t>
            </a:r>
            <a:r>
              <a:rPr lang="es" sz="4800" b="1" dirty="0" smtClean="0">
                <a:solidFill>
                  <a:schemeClr val="hlink"/>
                </a:solidFill>
                <a:latin typeface="Gill Sans MT" panose="020B0502020104020203" pitchFamily="34" charset="0"/>
              </a:rPr>
              <a:t>?</a:t>
            </a:r>
            <a:r>
              <a:rPr lang="fr-FR" altLang="en-US" sz="4800" dirty="0" smtClean="0">
                <a:effectLst>
                  <a:outerShdw blurRad="50800" dist="38100" dir="5400000" algn="t" rotWithShape="0">
                    <a:prstClr val="black">
                      <a:alpha val="40000"/>
                    </a:prstClr>
                  </a:outerShdw>
                </a:effectLst>
              </a:rPr>
              <a:t> </a:t>
            </a:r>
            <a:endParaRPr lang="en-US" altLang="en-US" sz="4800" dirty="0" smtClean="0">
              <a:solidFill>
                <a:schemeClr val="hlink"/>
              </a:solidFill>
              <a:effectLst>
                <a:outerShdw blurRad="50800" dist="38100" dir="5400000" algn="t" rotWithShape="0">
                  <a:prstClr val="black">
                    <a:alpha val="40000"/>
                  </a:prstClr>
                </a:outerShdw>
              </a:effectLst>
              <a:latin typeface="Gill Sans MT" panose="020B0502020104020203" pitchFamily="34" charset="0"/>
            </a:endParaRPr>
          </a:p>
        </p:txBody>
      </p:sp>
      <p:sp>
        <p:nvSpPr>
          <p:cNvPr id="19462" name="Oval 16" descr="red button copy">
            <a:hlinkClick r:id="" action="ppaction://noaction">
              <a:snd r:embed="rId3" name="Windows Hardware Fail.wav"/>
            </a:hlinkClick>
          </p:cNvPr>
          <p:cNvSpPr>
            <a:spLocks noChangeArrowheads="1"/>
          </p:cNvSpPr>
          <p:nvPr/>
        </p:nvSpPr>
        <p:spPr bwMode="auto">
          <a:xfrm>
            <a:off x="3733800" y="6172200"/>
            <a:ext cx="1600200" cy="533400"/>
          </a:xfrm>
          <a:prstGeom prst="ellipse">
            <a:avLst/>
          </a:prstGeom>
          <a:gradFill rotWithShape="0">
            <a:gsLst>
              <a:gs pos="0">
                <a:srgbClr val="FF9797"/>
              </a:gs>
              <a:gs pos="6000">
                <a:srgbClr val="FF9797"/>
              </a:gs>
              <a:gs pos="69000">
                <a:srgbClr val="E03D3D"/>
              </a:gs>
              <a:gs pos="100000">
                <a:srgbClr val="C00000"/>
              </a:gs>
            </a:gsLst>
            <a:path path="shape">
              <a:fillToRect l="50000" t="50000" r="50000" b="50000"/>
            </a:path>
          </a:gradFill>
          <a:ln w="38100">
            <a:solidFill>
              <a:srgbClr val="AE0202"/>
            </a:solidFill>
            <a:round/>
            <a:headEnd/>
            <a:tailEnd/>
          </a:ln>
        </p:spPr>
        <p:txBody>
          <a:bodyPr wrap="none" anchor="ctr"/>
          <a:lstStyle>
            <a:lvl1pPr>
              <a:spcBef>
                <a:spcPct val="20000"/>
              </a:spcBef>
              <a:buChar char="•"/>
              <a:defRPr sz="3200">
                <a:solidFill>
                  <a:schemeClr val="tx1"/>
                </a:solidFill>
                <a:latin typeface="Times New Roman" panose="02020603050405020304" pitchFamily="18" charset="0"/>
              </a:defRPr>
            </a:lvl1pPr>
            <a:lvl2pPr marL="742950" indent="-285750">
              <a:spcBef>
                <a:spcPct val="20000"/>
              </a:spcBef>
              <a:buChar char="–"/>
              <a:defRPr sz="2800">
                <a:solidFill>
                  <a:schemeClr val="tx1"/>
                </a:solidFill>
                <a:latin typeface="Times New Roman" panose="02020603050405020304" pitchFamily="18" charset="0"/>
              </a:defRPr>
            </a:lvl2pPr>
            <a:lvl3pPr marL="1143000" indent="-228600">
              <a:spcBef>
                <a:spcPct val="20000"/>
              </a:spcBef>
              <a:buChar char="•"/>
              <a:defRPr sz="2400">
                <a:solidFill>
                  <a:schemeClr val="tx1"/>
                </a:solidFill>
                <a:latin typeface="Times New Roman" panose="02020603050405020304" pitchFamily="18" charset="0"/>
              </a:defRPr>
            </a:lvl3pPr>
            <a:lvl4pPr marL="1600200" indent="-228600">
              <a:spcBef>
                <a:spcPct val="20000"/>
              </a:spcBef>
              <a:buChar char="–"/>
              <a:defRPr sz="2000">
                <a:solidFill>
                  <a:schemeClr val="tx1"/>
                </a:solidFill>
                <a:latin typeface="Times New Roman" panose="02020603050405020304" pitchFamily="18" charset="0"/>
              </a:defRPr>
            </a:lvl4pPr>
            <a:lvl5pPr marL="2057400" indent="-228600">
              <a:spcBef>
                <a:spcPct val="20000"/>
              </a:spcBef>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2000">
                <a:solidFill>
                  <a:schemeClr val="tx1"/>
                </a:solidFill>
                <a:latin typeface="Times New Roman" panose="02020603050405020304" pitchFamily="18" charset="0"/>
              </a:defRPr>
            </a:lvl9pPr>
          </a:lstStyle>
          <a:p>
            <a:pPr algn="ctr">
              <a:spcBef>
                <a:spcPct val="0"/>
              </a:spcBef>
              <a:buFontTx/>
              <a:buNone/>
            </a:pPr>
            <a:endParaRPr lang="en-US" altLang="en-US" sz="4800">
              <a:solidFill>
                <a:schemeClr val="hlink"/>
              </a:solidFill>
              <a:latin typeface="Futura Md BT" pitchFamily="34" charset="0"/>
            </a:endParaRPr>
          </a:p>
        </p:txBody>
      </p:sp>
      <p:sp>
        <p:nvSpPr>
          <p:cNvPr id="3" name="Oval 17" descr="green button copy">
            <a:hlinkClick r:id="rId4" action="ppaction://hlinksldjump">
              <a:snd r:embed="rId5" name="chimes.wav"/>
            </a:hlinkClick>
          </p:cNvPr>
          <p:cNvSpPr>
            <a:spLocks noChangeArrowheads="1"/>
          </p:cNvSpPr>
          <p:nvPr/>
        </p:nvSpPr>
        <p:spPr bwMode="auto">
          <a:xfrm>
            <a:off x="1828800" y="6172200"/>
            <a:ext cx="1600200" cy="533400"/>
          </a:xfrm>
          <a:prstGeom prst="ellipse">
            <a:avLst/>
          </a:prstGeom>
          <a:gradFill flip="none" rotWithShape="1">
            <a:gsLst>
              <a:gs pos="0">
                <a:schemeClr val="accent1">
                  <a:lumMod val="60000"/>
                  <a:lumOff val="40000"/>
                </a:schemeClr>
              </a:gs>
              <a:gs pos="48000">
                <a:schemeClr val="accent1">
                  <a:lumMod val="89000"/>
                </a:schemeClr>
              </a:gs>
              <a:gs pos="79000">
                <a:schemeClr val="accent1">
                  <a:lumMod val="75000"/>
                </a:schemeClr>
              </a:gs>
              <a:gs pos="97000">
                <a:schemeClr val="accent1">
                  <a:lumMod val="70000"/>
                </a:schemeClr>
              </a:gs>
            </a:gsLst>
            <a:path path="shape">
              <a:fillToRect l="50000" t="50000" r="50000" b="50000"/>
            </a:path>
            <a:tileRect/>
          </a:gradFill>
          <a:ln w="38100">
            <a:solidFill>
              <a:schemeClr val="accent1">
                <a:lumMod val="50000"/>
              </a:schemeClr>
            </a:solidFill>
          </a:ln>
        </p:spPr>
        <p:txBody>
          <a:bodyPr wrap="none" anchor="ctr"/>
          <a:lstStyle/>
          <a:p>
            <a:pPr algn="ctr">
              <a:defRPr/>
            </a:pPr>
            <a:endParaRPr lang="en-US" altLang="en-US"/>
          </a:p>
        </p:txBody>
      </p:sp>
      <p:sp>
        <p:nvSpPr>
          <p:cNvPr id="20487" name="Oval 18" descr="yellow button copy">
            <a:hlinkClick r:id="rId4" action="ppaction://hlinksldjump"/>
          </p:cNvPr>
          <p:cNvSpPr>
            <a:spLocks noChangeArrowheads="1"/>
          </p:cNvSpPr>
          <p:nvPr/>
        </p:nvSpPr>
        <p:spPr bwMode="auto">
          <a:xfrm>
            <a:off x="5638800" y="6172200"/>
            <a:ext cx="1600200" cy="533400"/>
          </a:xfrm>
          <a:prstGeom prst="ellipse">
            <a:avLst/>
          </a:prstGeom>
          <a:gradFill>
            <a:gsLst>
              <a:gs pos="61000">
                <a:srgbClr val="2F95E0"/>
              </a:gs>
              <a:gs pos="99000">
                <a:srgbClr val="0070C0"/>
              </a:gs>
              <a:gs pos="0">
                <a:srgbClr val="8BCDFF"/>
              </a:gs>
            </a:gsLst>
            <a:path path="shape">
              <a:fillToRect l="50000" t="50000" r="50000" b="50000"/>
            </a:path>
          </a:gradFill>
          <a:ln w="38100">
            <a:solidFill>
              <a:schemeClr val="accent6">
                <a:lumMod val="75000"/>
              </a:schemeClr>
            </a:solidFill>
          </a:ln>
        </p:spPr>
        <p:txBody>
          <a:bodyPr wrap="none" anchor="ctr"/>
          <a:lstStyle/>
          <a:p>
            <a:pPr algn="ctr">
              <a:defRPr/>
            </a:pPr>
            <a:endParaRPr lang="en-US" altLang="en-US"/>
          </a:p>
        </p:txBody>
      </p:sp>
    </p:spTree>
  </p:cSld>
  <p:clrMapOvr>
    <a:masterClrMapping/>
  </p:clrMapOvr>
  <p:transition spd="med">
    <p:split orient="vert"/>
  </p:transition>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ADVAASHAPES" val="1"/>
  <p:tag name="ADVAATEXT" val="1"/>
  <p:tag name="ADVSHADOWS" val="1"/>
  <p:tag name="ADVBEVELING" val="1"/>
  <p:tag name="ADVPANSCAN" val="0"/>
  <p:tag name="ADVDIMBULLETS" val="0"/>
  <p:tag name="ADVGAMMA" val="0.000000"/>
  <p:tag name="ADVFASTTRANSITIONS" val="1"/>
  <p:tag name="ADVSCREENHEIGHT" val="600"/>
  <p:tag name="ADVSCREENWIDTH" val="800"/>
  <p:tag name="ADVGLOBALTRANSITION" val="-1"/>
  <p:tag name="ADVSHOWMETER" val="0"/>
  <p:tag name="ADVSETTINGS" val="1"/>
  <p:tag name="ADVPATH19" val="C:\My Documents\"/>
  <p:tag name="ADVPATH18" val="C:\My Documents\"/>
  <p:tag name="ADVPATH17" val="C:\My Documents\"/>
  <p:tag name="ADVPATH16" val="C:\My Documents\"/>
  <p:tag name="ADVPATH15" val="C:\My Documents\"/>
  <p:tag name="ADVPATH14" val="C:\My Documents\"/>
  <p:tag name="ADVPATH13" val="C:\My Documents\"/>
  <p:tag name="ADVPATH12" val="C:\My Documents\"/>
  <p:tag name="ADVPATH11" val="C:\My Documents\"/>
  <p:tag name="ADVPATH10" val="C:\My Documents\"/>
  <p:tag name="ADVPATH9" val="C:\My Documents\"/>
  <p:tag name="ADVPATH8" val="C:\My Documents\"/>
  <p:tag name="ADVPATH7" val="C:\My Documents\"/>
  <p:tag name="ADVPATH6" val="C:\My Documents\"/>
  <p:tag name="ADVPATH5" val="C:\My Documents\"/>
  <p:tag name="ADVPATH4" val="C:\My Documents\"/>
  <p:tag name="ADVPATH3" val="C:\My Documents\"/>
  <p:tag name="ADVPATH2" val="C:\WINDOWS\MEDIA\"/>
  <p:tag name="ADVPATH1" val="C:\WINDOWS\MEDIA\Office97\"/>
  <p:tag name="ADVPATH0" val="C:\My Documents"/>
</p:tagLst>
</file>

<file path=ppt/theme/theme1.xml><?xml version="1.0" encoding="utf-8"?>
<a:theme xmlns:a="http://schemas.openxmlformats.org/drawingml/2006/main" name="Default Design">
  <a:themeElements>
    <a:clrScheme name="Custom 4">
      <a:dk1>
        <a:srgbClr val="000000"/>
      </a:dk1>
      <a:lt1>
        <a:srgbClr val="000000"/>
      </a:lt1>
      <a:dk2>
        <a:srgbClr val="000000"/>
      </a:dk2>
      <a:lt2>
        <a:srgbClr val="808080"/>
      </a:lt2>
      <a:accent1>
        <a:srgbClr val="00CC99"/>
      </a:accent1>
      <a:accent2>
        <a:srgbClr val="3333CC"/>
      </a:accent2>
      <a:accent3>
        <a:srgbClr val="AAAAAA"/>
      </a:accent3>
      <a:accent4>
        <a:srgbClr val="000000"/>
      </a:accent4>
      <a:accent5>
        <a:srgbClr val="AAE2CA"/>
      </a:accent5>
      <a:accent6>
        <a:srgbClr val="2D2DB9"/>
      </a:accent6>
      <a:hlink>
        <a:srgbClr val="FFFFFF"/>
      </a:hlink>
      <a:folHlink>
        <a:srgbClr val="000000"/>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4800" b="0" i="0" u="none" strike="noStrike" cap="none" normalizeH="0" baseline="0" smtClean="0">
            <a:ln>
              <a:noFill/>
            </a:ln>
            <a:solidFill>
              <a:schemeClr val="hlink"/>
            </a:solidFill>
            <a:effectLst/>
            <a:latin typeface="Futura Md BT"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4800" b="0" i="0" u="none" strike="noStrike" cap="none" normalizeH="0" baseline="0" smtClean="0">
            <a:ln>
              <a:noFill/>
            </a:ln>
            <a:solidFill>
              <a:schemeClr val="hlink"/>
            </a:solidFill>
            <a:effectLst/>
            <a:latin typeface="Futura Md BT" pitchFamily="34" charset="0"/>
          </a:defRPr>
        </a:defPPr>
      </a:lstStyle>
    </a:lnDef>
  </a:objectDefaults>
  <a:extraClrSchemeLst>
    <a:extraClrScheme>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
      <a:clrScheme name="Default Design 8">
        <a:dk1>
          <a:srgbClr val="000000"/>
        </a:dk1>
        <a:lt1>
          <a:srgbClr val="170BB7"/>
        </a:lt1>
        <a:dk2>
          <a:srgbClr val="000000"/>
        </a:dk2>
        <a:lt2>
          <a:srgbClr val="808080"/>
        </a:lt2>
        <a:accent1>
          <a:srgbClr val="00CC99"/>
        </a:accent1>
        <a:accent2>
          <a:srgbClr val="3333CC"/>
        </a:accent2>
        <a:accent3>
          <a:srgbClr val="ABAAD8"/>
        </a:accent3>
        <a:accent4>
          <a:srgbClr val="000000"/>
        </a:accent4>
        <a:accent5>
          <a:srgbClr val="AAE2CA"/>
        </a:accent5>
        <a:accent6>
          <a:srgbClr val="2D2DB9"/>
        </a:accent6>
        <a:hlink>
          <a:srgbClr val="00FF00"/>
        </a:hlink>
        <a:folHlink>
          <a:srgbClr val="FF0000"/>
        </a:folHlink>
      </a:clrScheme>
      <a:clrMap bg1="lt1" tx1="dk1" bg2="lt2" tx2="dk2" accent1="accent1" accent2="accent2" accent3="accent3" accent4="accent4" accent5="accent5" accent6="accent6" hlink="hlink" folHlink="folHlink"/>
    </a:extraClrScheme>
    <a:extraClrScheme>
      <a:clrScheme name="Default Design 9">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FFFFFF"/>
        </a:hlink>
        <a:folHlink>
          <a:srgbClr val="0000BC"/>
        </a:folHlink>
      </a:clrScheme>
      <a:clrMap bg1="lt1" tx1="dk1" bg2="lt2" tx2="dk2" accent1="accent1" accent2="accent2" accent3="accent3" accent4="accent4" accent5="accent5" accent6="accent6" hlink="hlink" folHlink="folHlink"/>
    </a:extraClrScheme>
    <a:extraClrScheme>
      <a:clrScheme name="Default Design 10">
        <a:dk1>
          <a:srgbClr val="000000"/>
        </a:dk1>
        <a:lt1>
          <a:srgbClr val="0000FF"/>
        </a:lt1>
        <a:dk2>
          <a:srgbClr val="000000"/>
        </a:dk2>
        <a:lt2>
          <a:srgbClr val="808080"/>
        </a:lt2>
        <a:accent1>
          <a:srgbClr val="00CC99"/>
        </a:accent1>
        <a:accent2>
          <a:srgbClr val="3333CC"/>
        </a:accent2>
        <a:accent3>
          <a:srgbClr val="AAAAFF"/>
        </a:accent3>
        <a:accent4>
          <a:srgbClr val="000000"/>
        </a:accent4>
        <a:accent5>
          <a:srgbClr val="AAE2CA"/>
        </a:accent5>
        <a:accent6>
          <a:srgbClr val="2D2DB9"/>
        </a:accent6>
        <a:hlink>
          <a:srgbClr val="FFFFFF"/>
        </a:hlink>
        <a:folHlink>
          <a:srgbClr val="0000C6"/>
        </a:folHlink>
      </a:clrScheme>
      <a:clrMap bg1="lt1" tx1="dk1" bg2="lt2" tx2="dk2" accent1="accent1" accent2="accent2" accent3="accent3" accent4="accent4" accent5="accent5" accent6="accent6" hlink="hlink" folHlink="folHlink"/>
    </a:extraClrScheme>
    <a:extraClrScheme>
      <a:clrScheme name="Default Design 11">
        <a:dk1>
          <a:srgbClr val="000000"/>
        </a:dk1>
        <a:lt1>
          <a:srgbClr val="0000FF"/>
        </a:lt1>
        <a:dk2>
          <a:srgbClr val="000000"/>
        </a:dk2>
        <a:lt2>
          <a:srgbClr val="808080"/>
        </a:lt2>
        <a:accent1>
          <a:srgbClr val="00CC99"/>
        </a:accent1>
        <a:accent2>
          <a:srgbClr val="3333CC"/>
        </a:accent2>
        <a:accent3>
          <a:srgbClr val="AAAAFF"/>
        </a:accent3>
        <a:accent4>
          <a:srgbClr val="000000"/>
        </a:accent4>
        <a:accent5>
          <a:srgbClr val="AAE2CA"/>
        </a:accent5>
        <a:accent6>
          <a:srgbClr val="2D2DB9"/>
        </a:accent6>
        <a:hlink>
          <a:srgbClr val="FFFFFF"/>
        </a:hlink>
        <a:folHlink>
          <a:srgbClr val="0000C9"/>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TM04033927[[fn=Main Event]]</Template>
  <TotalTime>9096</TotalTime>
  <Words>1503</Words>
  <Application>Microsoft Office PowerPoint</Application>
  <PresentationFormat>On-screen Show (4:3)</PresentationFormat>
  <Paragraphs>220</Paragraphs>
  <Slides>23</Slides>
  <Notes>23</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23</vt:i4>
      </vt:variant>
    </vt:vector>
  </HeadingPairs>
  <TitlesOfParts>
    <vt:vector size="32" baseType="lpstr">
      <vt:lpstr>ＭＳ Ｐゴシック</vt:lpstr>
      <vt:lpstr>ＭＳ Ｐゴシック</vt:lpstr>
      <vt:lpstr>Arial</vt:lpstr>
      <vt:lpstr>Calibri</vt:lpstr>
      <vt:lpstr>Futura Md BT</vt:lpstr>
      <vt:lpstr>Gill Sans MT</vt:lpstr>
      <vt:lpstr>Times New Roman</vt:lpstr>
      <vt:lpstr>Wingdings 3</vt:lpstr>
      <vt:lpstr>Default Design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Lazard Freres &amp; Co. LLC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Juego concurso del implante</dc:title>
  <dc:creator>colin;Maternal and Child Survival Program</dc:creator>
  <cp:keywords>MCSP, USAID, MRLD</cp:keywords>
  <cp:lastModifiedBy>Katherine Bisulca</cp:lastModifiedBy>
  <cp:revision>316</cp:revision>
  <cp:lastPrinted>2018-04-13T15:07:37Z</cp:lastPrinted>
  <dcterms:created xsi:type="dcterms:W3CDTF">1999-01-07T02:01:12Z</dcterms:created>
  <dcterms:modified xsi:type="dcterms:W3CDTF">2018-05-24T20:50:11Z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
    <vt:lpwstr>Document</vt:lpwstr>
  </property>
</Properties>
</file>

<file path=docProps/thumbnail.jpeg>
</file>