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320" r:id="rId5"/>
    <p:sldId id="353" r:id="rId6"/>
    <p:sldId id="334" r:id="rId7"/>
    <p:sldId id="350" r:id="rId8"/>
    <p:sldId id="328" r:id="rId9"/>
    <p:sldId id="310" r:id="rId10"/>
    <p:sldId id="311" r:id="rId11"/>
    <p:sldId id="343" r:id="rId12"/>
    <p:sldId id="347" r:id="rId13"/>
    <p:sldId id="348" r:id="rId14"/>
    <p:sldId id="319" r:id="rId15"/>
    <p:sldId id="326" r:id="rId16"/>
    <p:sldId id="315" r:id="rId17"/>
    <p:sldId id="354" r:id="rId18"/>
    <p:sldId id="345" r:id="rId19"/>
    <p:sldId id="346" r:id="rId20"/>
    <p:sldId id="351" r:id="rId21"/>
    <p:sldId id="344" r:id="rId22"/>
    <p:sldId id="352" r:id="rId23"/>
    <p:sldId id="349" r:id="rId24"/>
  </p:sldIdLst>
  <p:sldSz cx="9144000" cy="6858000" type="screen4x3"/>
  <p:notesSz cx="6858000" cy="112395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pa, Magdalena" initials="SM" lastIdx="52" clrIdx="0">
    <p:extLst>
      <p:ext uri="{19B8F6BF-5375-455C-9EA6-DF929625EA0E}">
        <p15:presenceInfo xmlns:p15="http://schemas.microsoft.com/office/powerpoint/2012/main" userId="S-1-5-21-1559300689-131104032-281947949-22125" providerId="AD"/>
      </p:ext>
    </p:extLst>
  </p:cmAuthor>
  <p:cmAuthor id="2" name="Mazia, Goldy" initials="MG" lastIdx="68" clrIdx="1">
    <p:extLst>
      <p:ext uri="{19B8F6BF-5375-455C-9EA6-DF929625EA0E}">
        <p15:presenceInfo xmlns:p15="http://schemas.microsoft.com/office/powerpoint/2012/main" userId="S-1-5-21-1559300689-131104032-281947949-14917" providerId="AD"/>
      </p:ext>
    </p:extLst>
  </p:cmAuthor>
  <p:cmAuthor id="3" name="Williams, Jessica" initials="WJ" lastIdx="11" clrIdx="2">
    <p:extLst>
      <p:ext uri="{19B8F6BF-5375-455C-9EA6-DF929625EA0E}">
        <p15:presenceInfo xmlns:p15="http://schemas.microsoft.com/office/powerpoint/2012/main" userId="S-1-5-21-1794262703-530063779-3795828387-49070" providerId="AD"/>
      </p:ext>
    </p:extLst>
  </p:cmAuthor>
  <p:cmAuthor id="4" name="Eileen Hardin" initials="EH" lastIdx="38" clrIdx="3">
    <p:extLst>
      <p:ext uri="{19B8F6BF-5375-455C-9EA6-DF929625EA0E}">
        <p15:presenceInfo xmlns:p15="http://schemas.microsoft.com/office/powerpoint/2012/main" userId="S-1-5-21-200220283-296057445-522006248-76441" providerId="AD"/>
      </p:ext>
    </p:extLst>
  </p:cmAuthor>
  <p:cmAuthor id="5" name="Eileen Hardin" initials="EH [2]" lastIdx="4" clrIdx="4">
    <p:extLst>
      <p:ext uri="{19B8F6BF-5375-455C-9EA6-DF929625EA0E}">
        <p15:presenceInfo xmlns:p15="http://schemas.microsoft.com/office/powerpoint/2012/main" userId="Eileen Hardin" providerId="None"/>
      </p:ext>
    </p:extLst>
  </p:cmAuthor>
  <p:cmAuthor id="6" name="Lisa Noguchi" initials="LN" lastIdx="18" clrIdx="5">
    <p:extLst>
      <p:ext uri="{19B8F6BF-5375-455C-9EA6-DF929625EA0E}">
        <p15:presenceInfo xmlns:p15="http://schemas.microsoft.com/office/powerpoint/2012/main" userId="S-1-5-21-200220283-296057445-522006248-358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F3306B-7D33-3498-8D3A-31AF9C4F7F8D}" v="188" dt="2020-03-08T22:09:59.2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04" autoAdjust="0"/>
    <p:restoredTop sz="66728" autoAdjust="0"/>
  </p:normalViewPr>
  <p:slideViewPr>
    <p:cSldViewPr snapToGrid="0">
      <p:cViewPr varScale="1">
        <p:scale>
          <a:sx n="48" d="100"/>
          <a:sy n="48" d="100"/>
        </p:scale>
        <p:origin x="1278" y="48"/>
      </p:cViewPr>
      <p:guideLst/>
    </p:cSldViewPr>
  </p:slideViewPr>
  <p:notesTextViewPr>
    <p:cViewPr>
      <p:scale>
        <a:sx n="1" d="1"/>
        <a:sy n="1" d="1"/>
      </p:scale>
      <p:origin x="0" y="0"/>
    </p:cViewPr>
  </p:notesTextViewPr>
  <p:sorterViewPr>
    <p:cViewPr>
      <p:scale>
        <a:sx n="100" d="100"/>
        <a:sy n="100" d="100"/>
      </p:scale>
      <p:origin x="0" y="-1324"/>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Noguchi" userId="S::lnoguchi@jhpiego.org::bacdba6e-f437-404b-b7a3-95aa7b398a2f" providerId="AD" clId="Web-{99F3306B-7D33-3498-8D3A-31AF9C4F7F8D}"/>
    <pc:docChg chg="modSld sldOrd">
      <pc:chgData name="Lisa Noguchi" userId="S::lnoguchi@jhpiego.org::bacdba6e-f437-404b-b7a3-95aa7b398a2f" providerId="AD" clId="Web-{99F3306B-7D33-3498-8D3A-31AF9C4F7F8D}" dt="2020-03-08T22:09:59.244" v="186" actId="20577"/>
      <pc:docMkLst>
        <pc:docMk/>
      </pc:docMkLst>
      <pc:sldChg chg="modNotes">
        <pc:chgData name="Lisa Noguchi" userId="S::lnoguchi@jhpiego.org::bacdba6e-f437-404b-b7a3-95aa7b398a2f" providerId="AD" clId="Web-{99F3306B-7D33-3498-8D3A-31AF9C4F7F8D}" dt="2020-03-08T22:09:09.196" v="181"/>
        <pc:sldMkLst>
          <pc:docMk/>
          <pc:sldMk cId="2552159489" sldId="310"/>
        </pc:sldMkLst>
      </pc:sldChg>
      <pc:sldChg chg="modSp">
        <pc:chgData name="Lisa Noguchi" userId="S::lnoguchi@jhpiego.org::bacdba6e-f437-404b-b7a3-95aa7b398a2f" providerId="AD" clId="Web-{99F3306B-7D33-3498-8D3A-31AF9C4F7F8D}" dt="2020-02-27T22:12:59.892" v="67" actId="14100"/>
        <pc:sldMkLst>
          <pc:docMk/>
          <pc:sldMk cId="1400150478" sldId="311"/>
        </pc:sldMkLst>
        <pc:graphicFrameChg chg="mod modGraphic">
          <ac:chgData name="Lisa Noguchi" userId="S::lnoguchi@jhpiego.org::bacdba6e-f437-404b-b7a3-95aa7b398a2f" providerId="AD" clId="Web-{99F3306B-7D33-3498-8D3A-31AF9C4F7F8D}" dt="2020-02-27T22:12:59.892" v="67" actId="14100"/>
          <ac:graphicFrameMkLst>
            <pc:docMk/>
            <pc:sldMk cId="1400150478" sldId="311"/>
            <ac:graphicFrameMk id="4" creationId="{C902C025-2E88-4114-9674-A9E8875C64D1}"/>
          </ac:graphicFrameMkLst>
        </pc:graphicFrameChg>
      </pc:sldChg>
      <pc:sldChg chg="modSp delCm">
        <pc:chgData name="Lisa Noguchi" userId="S::lnoguchi@jhpiego.org::bacdba6e-f437-404b-b7a3-95aa7b398a2f" providerId="AD" clId="Web-{99F3306B-7D33-3498-8D3A-31AF9C4F7F8D}" dt="2020-02-27T22:26:50.505" v="87" actId="20577"/>
        <pc:sldMkLst>
          <pc:docMk/>
          <pc:sldMk cId="1861233243" sldId="319"/>
        </pc:sldMkLst>
        <pc:spChg chg="mod">
          <ac:chgData name="Lisa Noguchi" userId="S::lnoguchi@jhpiego.org::bacdba6e-f437-404b-b7a3-95aa7b398a2f" providerId="AD" clId="Web-{99F3306B-7D33-3498-8D3A-31AF9C4F7F8D}" dt="2020-02-27T22:26:26.239" v="84" actId="1076"/>
          <ac:spMkLst>
            <pc:docMk/>
            <pc:sldMk cId="1861233243" sldId="319"/>
            <ac:spMk id="2" creationId="{00000000-0000-0000-0000-000000000000}"/>
          </ac:spMkLst>
        </pc:spChg>
        <pc:spChg chg="mod">
          <ac:chgData name="Lisa Noguchi" userId="S::lnoguchi@jhpiego.org::bacdba6e-f437-404b-b7a3-95aa7b398a2f" providerId="AD" clId="Web-{99F3306B-7D33-3498-8D3A-31AF9C4F7F8D}" dt="2020-02-27T22:26:50.505" v="87" actId="20577"/>
          <ac:spMkLst>
            <pc:docMk/>
            <pc:sldMk cId="1861233243" sldId="319"/>
            <ac:spMk id="3" creationId="{00000000-0000-0000-0000-000000000000}"/>
          </ac:spMkLst>
        </pc:spChg>
      </pc:sldChg>
      <pc:sldChg chg="modSp">
        <pc:chgData name="Lisa Noguchi" userId="S::lnoguchi@jhpiego.org::bacdba6e-f437-404b-b7a3-95aa7b398a2f" providerId="AD" clId="Web-{99F3306B-7D33-3498-8D3A-31AF9C4F7F8D}" dt="2020-03-08T22:07:54.599" v="178" actId="20577"/>
        <pc:sldMkLst>
          <pc:docMk/>
          <pc:sldMk cId="1494581626" sldId="320"/>
        </pc:sldMkLst>
        <pc:spChg chg="mod">
          <ac:chgData name="Lisa Noguchi" userId="S::lnoguchi@jhpiego.org::bacdba6e-f437-404b-b7a3-95aa7b398a2f" providerId="AD" clId="Web-{99F3306B-7D33-3498-8D3A-31AF9C4F7F8D}" dt="2020-03-08T22:07:54.599" v="178" actId="20577"/>
          <ac:spMkLst>
            <pc:docMk/>
            <pc:sldMk cId="1494581626" sldId="320"/>
            <ac:spMk id="9218" creationId="{00000000-0000-0000-0000-000000000000}"/>
          </ac:spMkLst>
        </pc:spChg>
      </pc:sldChg>
      <pc:sldChg chg="modSp">
        <pc:chgData name="Lisa Noguchi" userId="S::lnoguchi@jhpiego.org::bacdba6e-f437-404b-b7a3-95aa7b398a2f" providerId="AD" clId="Web-{99F3306B-7D33-3498-8D3A-31AF9C4F7F8D}" dt="2020-02-27T22:27:25.536" v="92" actId="20577"/>
        <pc:sldMkLst>
          <pc:docMk/>
          <pc:sldMk cId="2296439708" sldId="326"/>
        </pc:sldMkLst>
        <pc:spChg chg="mod">
          <ac:chgData name="Lisa Noguchi" userId="S::lnoguchi@jhpiego.org::bacdba6e-f437-404b-b7a3-95aa7b398a2f" providerId="AD" clId="Web-{99F3306B-7D33-3498-8D3A-31AF9C4F7F8D}" dt="2020-02-27T22:27:25.536" v="92" actId="20577"/>
          <ac:spMkLst>
            <pc:docMk/>
            <pc:sldMk cId="2296439708" sldId="326"/>
            <ac:spMk id="2" creationId="{00000000-0000-0000-0000-000000000000}"/>
          </ac:spMkLst>
        </pc:spChg>
      </pc:sldChg>
      <pc:sldChg chg="modNotes">
        <pc:chgData name="Lisa Noguchi" userId="S::lnoguchi@jhpiego.org::bacdba6e-f437-404b-b7a3-95aa7b398a2f" providerId="AD" clId="Web-{99F3306B-7D33-3498-8D3A-31AF9C4F7F8D}" dt="2020-03-08T22:08:22.819" v="179"/>
        <pc:sldMkLst>
          <pc:docMk/>
          <pc:sldMk cId="3059768306" sldId="328"/>
        </pc:sldMkLst>
      </pc:sldChg>
      <pc:sldChg chg="ord">
        <pc:chgData name="Lisa Noguchi" userId="S::lnoguchi@jhpiego.org::bacdba6e-f437-404b-b7a3-95aa7b398a2f" providerId="AD" clId="Web-{99F3306B-7D33-3498-8D3A-31AF9C4F7F8D}" dt="2020-03-08T22:07:35.083" v="177"/>
        <pc:sldMkLst>
          <pc:docMk/>
          <pc:sldMk cId="2666329736" sldId="334"/>
        </pc:sldMkLst>
      </pc:sldChg>
      <pc:sldChg chg="modSp delCm">
        <pc:chgData name="Lisa Noguchi" userId="S::lnoguchi@jhpiego.org::bacdba6e-f437-404b-b7a3-95aa7b398a2f" providerId="AD" clId="Web-{99F3306B-7D33-3498-8D3A-31AF9C4F7F8D}" dt="2020-03-08T22:09:56.338" v="184" actId="20577"/>
        <pc:sldMkLst>
          <pc:docMk/>
          <pc:sldMk cId="4280524873" sldId="343"/>
        </pc:sldMkLst>
        <pc:spChg chg="mod">
          <ac:chgData name="Lisa Noguchi" userId="S::lnoguchi@jhpiego.org::bacdba6e-f437-404b-b7a3-95aa7b398a2f" providerId="AD" clId="Web-{99F3306B-7D33-3498-8D3A-31AF9C4F7F8D}" dt="2020-03-08T22:09:56.338" v="184" actId="20577"/>
          <ac:spMkLst>
            <pc:docMk/>
            <pc:sldMk cId="4280524873" sldId="343"/>
            <ac:spMk id="4" creationId="{00000000-0000-0000-0000-000000000000}"/>
          </ac:spMkLst>
        </pc:spChg>
      </pc:sldChg>
      <pc:sldChg chg="modSp">
        <pc:chgData name="Lisa Noguchi" userId="S::lnoguchi@jhpiego.org::bacdba6e-f437-404b-b7a3-95aa7b398a2f" providerId="AD" clId="Web-{99F3306B-7D33-3498-8D3A-31AF9C4F7F8D}" dt="2020-02-27T22:29:25.865" v="134" actId="20577"/>
        <pc:sldMkLst>
          <pc:docMk/>
          <pc:sldMk cId="231380371" sldId="345"/>
        </pc:sldMkLst>
        <pc:spChg chg="mod">
          <ac:chgData name="Lisa Noguchi" userId="S::lnoguchi@jhpiego.org::bacdba6e-f437-404b-b7a3-95aa7b398a2f" providerId="AD" clId="Web-{99F3306B-7D33-3498-8D3A-31AF9C4F7F8D}" dt="2020-02-27T22:29:25.865" v="134" actId="20577"/>
          <ac:spMkLst>
            <pc:docMk/>
            <pc:sldMk cId="231380371" sldId="345"/>
            <ac:spMk id="3" creationId="{00000000-0000-0000-0000-000000000000}"/>
          </ac:spMkLst>
        </pc:spChg>
      </pc:sldChg>
      <pc:sldChg chg="modSp">
        <pc:chgData name="Lisa Noguchi" userId="S::lnoguchi@jhpiego.org::bacdba6e-f437-404b-b7a3-95aa7b398a2f" providerId="AD" clId="Web-{99F3306B-7D33-3498-8D3A-31AF9C4F7F8D}" dt="2020-02-27T22:29:07.615" v="119" actId="20577"/>
        <pc:sldMkLst>
          <pc:docMk/>
          <pc:sldMk cId="3437783450" sldId="346"/>
        </pc:sldMkLst>
        <pc:spChg chg="mod">
          <ac:chgData name="Lisa Noguchi" userId="S::lnoguchi@jhpiego.org::bacdba6e-f437-404b-b7a3-95aa7b398a2f" providerId="AD" clId="Web-{99F3306B-7D33-3498-8D3A-31AF9C4F7F8D}" dt="2020-02-27T22:29:07.615" v="119" actId="20577"/>
          <ac:spMkLst>
            <pc:docMk/>
            <pc:sldMk cId="3437783450" sldId="346"/>
            <ac:spMk id="3" creationId="{00000000-0000-0000-0000-000000000000}"/>
          </ac:spMkLst>
        </pc:spChg>
      </pc:sldChg>
      <pc:sldChg chg="modSp delCm">
        <pc:chgData name="Lisa Noguchi" userId="S::lnoguchi@jhpiego.org::bacdba6e-f437-404b-b7a3-95aa7b398a2f" providerId="AD" clId="Web-{99F3306B-7D33-3498-8D3A-31AF9C4F7F8D}" dt="2020-02-27T22:22:39.097" v="82" actId="20577"/>
        <pc:sldMkLst>
          <pc:docMk/>
          <pc:sldMk cId="3643006137" sldId="348"/>
        </pc:sldMkLst>
        <pc:spChg chg="mod">
          <ac:chgData name="Lisa Noguchi" userId="S::lnoguchi@jhpiego.org::bacdba6e-f437-404b-b7a3-95aa7b398a2f" providerId="AD" clId="Web-{99F3306B-7D33-3498-8D3A-31AF9C4F7F8D}" dt="2020-02-27T22:22:39.097" v="82" actId="20577"/>
          <ac:spMkLst>
            <pc:docMk/>
            <pc:sldMk cId="3643006137" sldId="348"/>
            <ac:spMk id="3" creationId="{00000000-0000-0000-0000-000000000000}"/>
          </ac:spMkLst>
        </pc:spChg>
      </pc:sldChg>
      <pc:sldChg chg="ord">
        <pc:chgData name="Lisa Noguchi" userId="S::lnoguchi@jhpiego.org::bacdba6e-f437-404b-b7a3-95aa7b398a2f" providerId="AD" clId="Web-{99F3306B-7D33-3498-8D3A-31AF9C4F7F8D}" dt="2020-03-08T22:07:26.458" v="175"/>
        <pc:sldMkLst>
          <pc:docMk/>
          <pc:sldMk cId="1505181032" sldId="350"/>
        </pc:sldMkLst>
      </pc:sldChg>
      <pc:sldChg chg="modSp delCm">
        <pc:chgData name="Lisa Noguchi" userId="S::lnoguchi@jhpiego.org::bacdba6e-f437-404b-b7a3-95aa7b398a2f" providerId="AD" clId="Web-{99F3306B-7D33-3498-8D3A-31AF9C4F7F8D}" dt="2020-02-27T22:38:45.883" v="165" actId="20577"/>
        <pc:sldMkLst>
          <pc:docMk/>
          <pc:sldMk cId="762710578" sldId="351"/>
        </pc:sldMkLst>
        <pc:spChg chg="mod">
          <ac:chgData name="Lisa Noguchi" userId="S::lnoguchi@jhpiego.org::bacdba6e-f437-404b-b7a3-95aa7b398a2f" providerId="AD" clId="Web-{99F3306B-7D33-3498-8D3A-31AF9C4F7F8D}" dt="2020-02-27T22:38:45.883" v="165" actId="20577"/>
          <ac:spMkLst>
            <pc:docMk/>
            <pc:sldMk cId="762710578" sldId="351"/>
            <ac:spMk id="3" creationId="{F128B934-F278-4A51-A032-967E79255F37}"/>
          </ac:spMkLst>
        </pc:spChg>
      </pc:sldChg>
    </pc:docChg>
  </pc:docChgLst>
  <pc:docChgLst>
    <pc:chgData name="Lisa Noguchi" userId="bacdba6e-f437-404b-b7a3-95aa7b398a2f" providerId="ADAL" clId="{0DE677A2-D2D5-46E9-A8A2-E1320E0D45AD}"/>
    <pc:docChg chg="custSel addSld delSld modSld">
      <pc:chgData name="Lisa Noguchi" userId="bacdba6e-f437-404b-b7a3-95aa7b398a2f" providerId="ADAL" clId="{0DE677A2-D2D5-46E9-A8A2-E1320E0D45AD}" dt="2020-03-08T22:42:14.737" v="798" actId="20577"/>
      <pc:docMkLst>
        <pc:docMk/>
      </pc:docMkLst>
      <pc:sldChg chg="delSp modSp del modNotesTx">
        <pc:chgData name="Lisa Noguchi" userId="bacdba6e-f437-404b-b7a3-95aa7b398a2f" providerId="ADAL" clId="{0DE677A2-D2D5-46E9-A8A2-E1320E0D45AD}" dt="2020-03-08T22:38:32.086" v="555" actId="2696"/>
        <pc:sldMkLst>
          <pc:docMk/>
          <pc:sldMk cId="1093098177" sldId="312"/>
        </pc:sldMkLst>
        <pc:spChg chg="mod">
          <ac:chgData name="Lisa Noguchi" userId="bacdba6e-f437-404b-b7a3-95aa7b398a2f" providerId="ADAL" clId="{0DE677A2-D2D5-46E9-A8A2-E1320E0D45AD}" dt="2020-03-08T22:37:32.701" v="554" actId="20577"/>
          <ac:spMkLst>
            <pc:docMk/>
            <pc:sldMk cId="1093098177" sldId="312"/>
            <ac:spMk id="2" creationId="{00000000-0000-0000-0000-000000000000}"/>
          </ac:spMkLst>
        </pc:spChg>
        <pc:spChg chg="mod">
          <ac:chgData name="Lisa Noguchi" userId="bacdba6e-f437-404b-b7a3-95aa7b398a2f" providerId="ADAL" clId="{0DE677A2-D2D5-46E9-A8A2-E1320E0D45AD}" dt="2020-03-08T22:36:29.752" v="438" actId="20577"/>
          <ac:spMkLst>
            <pc:docMk/>
            <pc:sldMk cId="1093098177" sldId="312"/>
            <ac:spMk id="3" creationId="{00000000-0000-0000-0000-000000000000}"/>
          </ac:spMkLst>
        </pc:spChg>
        <pc:spChg chg="del">
          <ac:chgData name="Lisa Noguchi" userId="bacdba6e-f437-404b-b7a3-95aa7b398a2f" providerId="ADAL" clId="{0DE677A2-D2D5-46E9-A8A2-E1320E0D45AD}" dt="2020-03-08T22:27:20.488" v="334" actId="478"/>
          <ac:spMkLst>
            <pc:docMk/>
            <pc:sldMk cId="1093098177" sldId="312"/>
            <ac:spMk id="8" creationId="{20BCFBEF-9D49-4555-9DA9-AD73CC71E166}"/>
          </ac:spMkLst>
        </pc:spChg>
      </pc:sldChg>
      <pc:sldChg chg="modSp modNotesTx">
        <pc:chgData name="Lisa Noguchi" userId="bacdba6e-f437-404b-b7a3-95aa7b398a2f" providerId="ADAL" clId="{0DE677A2-D2D5-46E9-A8A2-E1320E0D45AD}" dt="2020-03-08T22:18:06.133" v="128" actId="14100"/>
        <pc:sldMkLst>
          <pc:docMk/>
          <pc:sldMk cId="3846299066" sldId="315"/>
        </pc:sldMkLst>
        <pc:spChg chg="mod">
          <ac:chgData name="Lisa Noguchi" userId="bacdba6e-f437-404b-b7a3-95aa7b398a2f" providerId="ADAL" clId="{0DE677A2-D2D5-46E9-A8A2-E1320E0D45AD}" dt="2020-03-08T22:17:47.662" v="124" actId="20577"/>
          <ac:spMkLst>
            <pc:docMk/>
            <pc:sldMk cId="3846299066" sldId="315"/>
            <ac:spMk id="2" creationId="{00000000-0000-0000-0000-000000000000}"/>
          </ac:spMkLst>
        </pc:spChg>
        <pc:spChg chg="mod">
          <ac:chgData name="Lisa Noguchi" userId="bacdba6e-f437-404b-b7a3-95aa7b398a2f" providerId="ADAL" clId="{0DE677A2-D2D5-46E9-A8A2-E1320E0D45AD}" dt="2020-03-08T22:18:06.133" v="128" actId="14100"/>
          <ac:spMkLst>
            <pc:docMk/>
            <pc:sldMk cId="3846299066" sldId="315"/>
            <ac:spMk id="3" creationId="{00000000-0000-0000-0000-000000000000}"/>
          </ac:spMkLst>
        </pc:spChg>
        <pc:spChg chg="mod">
          <ac:chgData name="Lisa Noguchi" userId="bacdba6e-f437-404b-b7a3-95aa7b398a2f" providerId="ADAL" clId="{0DE677A2-D2D5-46E9-A8A2-E1320E0D45AD}" dt="2020-03-08T22:17:59.314" v="127" actId="14100"/>
          <ac:spMkLst>
            <pc:docMk/>
            <pc:sldMk cId="3846299066" sldId="315"/>
            <ac:spMk id="6" creationId="{C5D075F3-94BF-44DE-A26D-96D4CAC61A79}"/>
          </ac:spMkLst>
        </pc:spChg>
        <pc:picChg chg="mod">
          <ac:chgData name="Lisa Noguchi" userId="bacdba6e-f437-404b-b7a3-95aa7b398a2f" providerId="ADAL" clId="{0DE677A2-D2D5-46E9-A8A2-E1320E0D45AD}" dt="2020-03-08T22:17:53.313" v="125" actId="14100"/>
          <ac:picMkLst>
            <pc:docMk/>
            <pc:sldMk cId="3846299066" sldId="315"/>
            <ac:picMk id="5" creationId="{00000000-0000-0000-0000-000000000000}"/>
          </ac:picMkLst>
        </pc:picChg>
      </pc:sldChg>
      <pc:sldChg chg="modSp">
        <pc:chgData name="Lisa Noguchi" userId="bacdba6e-f437-404b-b7a3-95aa7b398a2f" providerId="ADAL" clId="{0DE677A2-D2D5-46E9-A8A2-E1320E0D45AD}" dt="2020-03-08T22:13:15.825" v="12" actId="20577"/>
        <pc:sldMkLst>
          <pc:docMk/>
          <pc:sldMk cId="1861233243" sldId="319"/>
        </pc:sldMkLst>
        <pc:spChg chg="mod">
          <ac:chgData name="Lisa Noguchi" userId="bacdba6e-f437-404b-b7a3-95aa7b398a2f" providerId="ADAL" clId="{0DE677A2-D2D5-46E9-A8A2-E1320E0D45AD}" dt="2020-03-08T22:13:15.825" v="12" actId="20577"/>
          <ac:spMkLst>
            <pc:docMk/>
            <pc:sldMk cId="1861233243" sldId="319"/>
            <ac:spMk id="3" creationId="{00000000-0000-0000-0000-000000000000}"/>
          </ac:spMkLst>
        </pc:spChg>
        <pc:picChg chg="mod">
          <ac:chgData name="Lisa Noguchi" userId="bacdba6e-f437-404b-b7a3-95aa7b398a2f" providerId="ADAL" clId="{0DE677A2-D2D5-46E9-A8A2-E1320E0D45AD}" dt="2020-03-08T22:12:39.251" v="0" actId="339"/>
          <ac:picMkLst>
            <pc:docMk/>
            <pc:sldMk cId="1861233243" sldId="319"/>
            <ac:picMk id="7" creationId="{00000000-0000-0000-0000-000000000000}"/>
          </ac:picMkLst>
        </pc:picChg>
      </pc:sldChg>
      <pc:sldChg chg="modSp">
        <pc:chgData name="Lisa Noguchi" userId="bacdba6e-f437-404b-b7a3-95aa7b398a2f" providerId="ADAL" clId="{0DE677A2-D2D5-46E9-A8A2-E1320E0D45AD}" dt="2020-03-08T22:42:14.737" v="798" actId="20577"/>
        <pc:sldMkLst>
          <pc:docMk/>
          <pc:sldMk cId="1494581626" sldId="320"/>
        </pc:sldMkLst>
        <pc:spChg chg="mod">
          <ac:chgData name="Lisa Noguchi" userId="bacdba6e-f437-404b-b7a3-95aa7b398a2f" providerId="ADAL" clId="{0DE677A2-D2D5-46E9-A8A2-E1320E0D45AD}" dt="2020-03-08T22:42:14.737" v="798" actId="20577"/>
          <ac:spMkLst>
            <pc:docMk/>
            <pc:sldMk cId="1494581626" sldId="320"/>
            <ac:spMk id="9218" creationId="{00000000-0000-0000-0000-000000000000}"/>
          </ac:spMkLst>
        </pc:spChg>
      </pc:sldChg>
      <pc:sldChg chg="modSp">
        <pc:chgData name="Lisa Noguchi" userId="bacdba6e-f437-404b-b7a3-95aa7b398a2f" providerId="ADAL" clId="{0DE677A2-D2D5-46E9-A8A2-E1320E0D45AD}" dt="2020-03-08T22:13:48.602" v="42" actId="14100"/>
        <pc:sldMkLst>
          <pc:docMk/>
          <pc:sldMk cId="2296439708" sldId="326"/>
        </pc:sldMkLst>
        <pc:spChg chg="mod">
          <ac:chgData name="Lisa Noguchi" userId="bacdba6e-f437-404b-b7a3-95aa7b398a2f" providerId="ADAL" clId="{0DE677A2-D2D5-46E9-A8A2-E1320E0D45AD}" dt="2020-03-08T22:13:30.026" v="22" actId="20577"/>
          <ac:spMkLst>
            <pc:docMk/>
            <pc:sldMk cId="2296439708" sldId="326"/>
            <ac:spMk id="2" creationId="{00000000-0000-0000-0000-000000000000}"/>
          </ac:spMkLst>
        </pc:spChg>
        <pc:spChg chg="mod">
          <ac:chgData name="Lisa Noguchi" userId="bacdba6e-f437-404b-b7a3-95aa7b398a2f" providerId="ADAL" clId="{0DE677A2-D2D5-46E9-A8A2-E1320E0D45AD}" dt="2020-03-08T22:13:48.602" v="42" actId="14100"/>
          <ac:spMkLst>
            <pc:docMk/>
            <pc:sldMk cId="2296439708" sldId="326"/>
            <ac:spMk id="3" creationId="{00000000-0000-0000-0000-000000000000}"/>
          </ac:spMkLst>
        </pc:spChg>
      </pc:sldChg>
      <pc:sldChg chg="modSp">
        <pc:chgData name="Lisa Noguchi" userId="bacdba6e-f437-404b-b7a3-95aa7b398a2f" providerId="ADAL" clId="{0DE677A2-D2D5-46E9-A8A2-E1320E0D45AD}" dt="2020-03-08T22:40:12.897" v="622" actId="20577"/>
        <pc:sldMkLst>
          <pc:docMk/>
          <pc:sldMk cId="2666329736" sldId="334"/>
        </pc:sldMkLst>
        <pc:spChg chg="mod">
          <ac:chgData name="Lisa Noguchi" userId="bacdba6e-f437-404b-b7a3-95aa7b398a2f" providerId="ADAL" clId="{0DE677A2-D2D5-46E9-A8A2-E1320E0D45AD}" dt="2020-03-08T22:40:12.897" v="622" actId="20577"/>
          <ac:spMkLst>
            <pc:docMk/>
            <pc:sldMk cId="2666329736" sldId="334"/>
            <ac:spMk id="3" creationId="{00000000-0000-0000-0000-000000000000}"/>
          </ac:spMkLst>
        </pc:spChg>
      </pc:sldChg>
      <pc:sldChg chg="modSp">
        <pc:chgData name="Lisa Noguchi" userId="bacdba6e-f437-404b-b7a3-95aa7b398a2f" providerId="ADAL" clId="{0DE677A2-D2D5-46E9-A8A2-E1320E0D45AD}" dt="2020-03-08T22:30:47.861" v="435" actId="20577"/>
        <pc:sldMkLst>
          <pc:docMk/>
          <pc:sldMk cId="3437783450" sldId="346"/>
        </pc:sldMkLst>
        <pc:spChg chg="mod">
          <ac:chgData name="Lisa Noguchi" userId="bacdba6e-f437-404b-b7a3-95aa7b398a2f" providerId="ADAL" clId="{0DE677A2-D2D5-46E9-A8A2-E1320E0D45AD}" dt="2020-03-08T22:30:47.861" v="435" actId="20577"/>
          <ac:spMkLst>
            <pc:docMk/>
            <pc:sldMk cId="3437783450" sldId="346"/>
            <ac:spMk id="3" creationId="{00000000-0000-0000-0000-000000000000}"/>
          </ac:spMkLst>
        </pc:spChg>
      </pc:sldChg>
      <pc:sldChg chg="modSp">
        <pc:chgData name="Lisa Noguchi" userId="bacdba6e-f437-404b-b7a3-95aa7b398a2f" providerId="ADAL" clId="{0DE677A2-D2D5-46E9-A8A2-E1320E0D45AD}" dt="2020-03-08T22:39:34.071" v="593" actId="6549"/>
        <pc:sldMkLst>
          <pc:docMk/>
          <pc:sldMk cId="1505181032" sldId="350"/>
        </pc:sldMkLst>
        <pc:spChg chg="mod">
          <ac:chgData name="Lisa Noguchi" userId="bacdba6e-f437-404b-b7a3-95aa7b398a2f" providerId="ADAL" clId="{0DE677A2-D2D5-46E9-A8A2-E1320E0D45AD}" dt="2020-03-08T22:39:34.071" v="593" actId="6549"/>
          <ac:spMkLst>
            <pc:docMk/>
            <pc:sldMk cId="1505181032" sldId="350"/>
            <ac:spMk id="3" creationId="{F788D3C6-281F-449E-B38D-92B4C7F84787}"/>
          </ac:spMkLst>
        </pc:spChg>
      </pc:sldChg>
      <pc:sldChg chg="modSp">
        <pc:chgData name="Lisa Noguchi" userId="bacdba6e-f437-404b-b7a3-95aa7b398a2f" providerId="ADAL" clId="{0DE677A2-D2D5-46E9-A8A2-E1320E0D45AD}" dt="2020-03-08T22:38:37.668" v="556" actId="6549"/>
        <pc:sldMkLst>
          <pc:docMk/>
          <pc:sldMk cId="762710578" sldId="351"/>
        </pc:sldMkLst>
        <pc:spChg chg="mod">
          <ac:chgData name="Lisa Noguchi" userId="bacdba6e-f437-404b-b7a3-95aa7b398a2f" providerId="ADAL" clId="{0DE677A2-D2D5-46E9-A8A2-E1320E0D45AD}" dt="2020-03-08T22:38:37.668" v="556" actId="6549"/>
          <ac:spMkLst>
            <pc:docMk/>
            <pc:sldMk cId="762710578" sldId="351"/>
            <ac:spMk id="2" creationId="{1F4673CB-5FE8-44FA-93B6-489B0533C168}"/>
          </ac:spMkLst>
        </pc:spChg>
        <pc:spChg chg="mod">
          <ac:chgData name="Lisa Noguchi" userId="bacdba6e-f437-404b-b7a3-95aa7b398a2f" providerId="ADAL" clId="{0DE677A2-D2D5-46E9-A8A2-E1320E0D45AD}" dt="2020-03-08T22:26:53.440" v="333" actId="20577"/>
          <ac:spMkLst>
            <pc:docMk/>
            <pc:sldMk cId="762710578" sldId="351"/>
            <ac:spMk id="3" creationId="{F128B934-F278-4A51-A032-967E79255F37}"/>
          </ac:spMkLst>
        </pc:spChg>
      </pc:sldChg>
      <pc:sldChg chg="modSp add">
        <pc:chgData name="Lisa Noguchi" userId="bacdba6e-f437-404b-b7a3-95aa7b398a2f" providerId="ADAL" clId="{0DE677A2-D2D5-46E9-A8A2-E1320E0D45AD}" dt="2020-03-08T22:30:27.443" v="424" actId="113"/>
        <pc:sldMkLst>
          <pc:docMk/>
          <pc:sldMk cId="2545561195" sldId="354"/>
        </pc:sldMkLst>
        <pc:spChg chg="mod">
          <ac:chgData name="Lisa Noguchi" userId="bacdba6e-f437-404b-b7a3-95aa7b398a2f" providerId="ADAL" clId="{0DE677A2-D2D5-46E9-A8A2-E1320E0D45AD}" dt="2020-03-08T22:30:27.443" v="424" actId="113"/>
          <ac:spMkLst>
            <pc:docMk/>
            <pc:sldMk cId="2545561195" sldId="354"/>
            <ac:spMk id="2" creationId="{BF21C5DB-2D05-4206-9517-8BF975311875}"/>
          </ac:spMkLst>
        </pc:spChg>
        <pc:spChg chg="mod">
          <ac:chgData name="Lisa Noguchi" userId="bacdba6e-f437-404b-b7a3-95aa7b398a2f" providerId="ADAL" clId="{0DE677A2-D2D5-46E9-A8A2-E1320E0D45AD}" dt="2020-03-08T22:20:51.498" v="312" actId="20577"/>
          <ac:spMkLst>
            <pc:docMk/>
            <pc:sldMk cId="2545561195" sldId="354"/>
            <ac:spMk id="3" creationId="{D0AB92F4-5482-49EE-BAD0-762F833C8EC4}"/>
          </ac:spMkLst>
        </pc:spChg>
      </pc:sldChg>
    </pc:docChg>
  </pc:docChgLst>
  <pc:docChgLst>
    <pc:chgData name="Lisa Noguchi" userId="S::lnoguchi@jhpiego.org::bacdba6e-f437-404b-b7a3-95aa7b398a2f" providerId="AD" clId="Web-{428DBD2A-30FD-D380-00DF-5FFC3D507FEC}"/>
    <pc:docChg chg="modSld">
      <pc:chgData name="Lisa Noguchi" userId="S::lnoguchi@jhpiego.org::bacdba6e-f437-404b-b7a3-95aa7b398a2f" providerId="AD" clId="Web-{428DBD2A-30FD-D380-00DF-5FFC3D507FEC}" dt="2020-02-26T15:36:02.063" v="22"/>
      <pc:docMkLst>
        <pc:docMk/>
      </pc:docMkLst>
      <pc:sldChg chg="modSp">
        <pc:chgData name="Lisa Noguchi" userId="S::lnoguchi@jhpiego.org::bacdba6e-f437-404b-b7a3-95aa7b398a2f" providerId="AD" clId="Web-{428DBD2A-30FD-D380-00DF-5FFC3D507FEC}" dt="2020-02-26T15:35:34.828" v="21" actId="1076"/>
        <pc:sldMkLst>
          <pc:docMk/>
          <pc:sldMk cId="2552159489" sldId="310"/>
        </pc:sldMkLst>
        <pc:spChg chg="mod">
          <ac:chgData name="Lisa Noguchi" userId="S::lnoguchi@jhpiego.org::bacdba6e-f437-404b-b7a3-95aa7b398a2f" providerId="AD" clId="Web-{428DBD2A-30FD-D380-00DF-5FFC3D507FEC}" dt="2020-02-26T15:35:34.828" v="21" actId="1076"/>
          <ac:spMkLst>
            <pc:docMk/>
            <pc:sldMk cId="2552159489" sldId="310"/>
            <ac:spMk id="2" creationId="{00000000-0000-0000-0000-000000000000}"/>
          </ac:spMkLst>
        </pc:spChg>
      </pc:sldChg>
      <pc:sldChg chg="delCm">
        <pc:chgData name="Lisa Noguchi" userId="S::lnoguchi@jhpiego.org::bacdba6e-f437-404b-b7a3-95aa7b398a2f" providerId="AD" clId="Web-{428DBD2A-30FD-D380-00DF-5FFC3D507FEC}" dt="2020-02-26T15:36:02.063" v="22"/>
        <pc:sldMkLst>
          <pc:docMk/>
          <pc:sldMk cId="1400150478" sldId="311"/>
        </pc:sldMkLst>
      </pc:sldChg>
      <pc:sldChg chg="modSp">
        <pc:chgData name="Lisa Noguchi" userId="S::lnoguchi@jhpiego.org::bacdba6e-f437-404b-b7a3-95aa7b398a2f" providerId="AD" clId="Web-{428DBD2A-30FD-D380-00DF-5FFC3D507FEC}" dt="2020-02-26T15:30:21.419" v="2" actId="20577"/>
        <pc:sldMkLst>
          <pc:docMk/>
          <pc:sldMk cId="1494581626" sldId="320"/>
        </pc:sldMkLst>
        <pc:spChg chg="mod">
          <ac:chgData name="Lisa Noguchi" userId="S::lnoguchi@jhpiego.org::bacdba6e-f437-404b-b7a3-95aa7b398a2f" providerId="AD" clId="Web-{428DBD2A-30FD-D380-00DF-5FFC3D507FEC}" dt="2020-02-26T15:30:21.419" v="2" actId="20577"/>
          <ac:spMkLst>
            <pc:docMk/>
            <pc:sldMk cId="1494581626" sldId="320"/>
            <ac:spMk id="9218" creationId="{00000000-0000-0000-0000-000000000000}"/>
          </ac:spMkLst>
        </pc:spChg>
      </pc:sldChg>
      <pc:sldChg chg="modSp delCm">
        <pc:chgData name="Lisa Noguchi" userId="S::lnoguchi@jhpiego.org::bacdba6e-f437-404b-b7a3-95aa7b398a2f" providerId="AD" clId="Web-{428DBD2A-30FD-D380-00DF-5FFC3D507FEC}" dt="2020-02-26T15:33:39.140" v="9" actId="20577"/>
        <pc:sldMkLst>
          <pc:docMk/>
          <pc:sldMk cId="3059768306" sldId="328"/>
        </pc:sldMkLst>
        <pc:spChg chg="mod">
          <ac:chgData name="Lisa Noguchi" userId="S::lnoguchi@jhpiego.org::bacdba6e-f437-404b-b7a3-95aa7b398a2f" providerId="AD" clId="Web-{428DBD2A-30FD-D380-00DF-5FFC3D507FEC}" dt="2020-02-26T15:33:39.140" v="9" actId="20577"/>
          <ac:spMkLst>
            <pc:docMk/>
            <pc:sldMk cId="3059768306" sldId="328"/>
            <ac:spMk id="3" creationId="{00000000-0000-0000-0000-000000000000}"/>
          </ac:spMkLst>
        </pc:spChg>
      </pc:sldChg>
      <pc:sldChg chg="modSp">
        <pc:chgData name="Lisa Noguchi" userId="S::lnoguchi@jhpiego.org::bacdba6e-f437-404b-b7a3-95aa7b398a2f" providerId="AD" clId="Web-{428DBD2A-30FD-D380-00DF-5FFC3D507FEC}" dt="2020-02-26T15:34:37.375" v="16" actId="20577"/>
        <pc:sldMkLst>
          <pc:docMk/>
          <pc:sldMk cId="2666329736" sldId="334"/>
        </pc:sldMkLst>
        <pc:spChg chg="mod">
          <ac:chgData name="Lisa Noguchi" userId="S::lnoguchi@jhpiego.org::bacdba6e-f437-404b-b7a3-95aa7b398a2f" providerId="AD" clId="Web-{428DBD2A-30FD-D380-00DF-5FFC3D507FEC}" dt="2020-02-26T15:34:37.375" v="16" actId="20577"/>
          <ac:spMkLst>
            <pc:docMk/>
            <pc:sldMk cId="2666329736" sldId="334"/>
            <ac:spMk id="3" creationId="{00000000-0000-0000-0000-000000000000}"/>
          </ac:spMkLst>
        </pc:spChg>
      </pc:sldChg>
      <pc:sldChg chg="modSp delCm">
        <pc:chgData name="Lisa Noguchi" userId="S::lnoguchi@jhpiego.org::bacdba6e-f437-404b-b7a3-95aa7b398a2f" providerId="AD" clId="Web-{428DBD2A-30FD-D380-00DF-5FFC3D507FEC}" dt="2020-02-26T15:35:34.688" v="18" actId="20577"/>
        <pc:sldMkLst>
          <pc:docMk/>
          <pc:sldMk cId="1505181032" sldId="350"/>
        </pc:sldMkLst>
        <pc:spChg chg="mod">
          <ac:chgData name="Lisa Noguchi" userId="S::lnoguchi@jhpiego.org::bacdba6e-f437-404b-b7a3-95aa7b398a2f" providerId="AD" clId="Web-{428DBD2A-30FD-D380-00DF-5FFC3D507FEC}" dt="2020-02-26T15:35:34.688" v="18" actId="20577"/>
          <ac:spMkLst>
            <pc:docMk/>
            <pc:sldMk cId="1505181032" sldId="350"/>
            <ac:spMk id="3" creationId="{F788D3C6-281F-449E-B38D-92B4C7F84787}"/>
          </ac:spMkLst>
        </pc:spChg>
      </pc:sldChg>
    </pc:docChg>
  </pc:docChgLst>
  <pc:docChgLst>
    <pc:chgData name="Lisa Noguchi" userId="S::lnoguchi@jhpiego.org::bacdba6e-f437-404b-b7a3-95aa7b398a2f" providerId="AD" clId="Web-{FF1F3021-8CDC-56F9-1E2E-0F04740A58AD}"/>
    <pc:docChg chg="modSld">
      <pc:chgData name="Lisa Noguchi" userId="S::lnoguchi@jhpiego.org::bacdba6e-f437-404b-b7a3-95aa7b398a2f" providerId="AD" clId="Web-{FF1F3021-8CDC-56F9-1E2E-0F04740A58AD}" dt="2020-02-27T22:11:42.260" v="87" actId="14100"/>
      <pc:docMkLst>
        <pc:docMk/>
      </pc:docMkLst>
      <pc:sldChg chg="addSp delSp modSp">
        <pc:chgData name="Lisa Noguchi" userId="S::lnoguchi@jhpiego.org::bacdba6e-f437-404b-b7a3-95aa7b398a2f" providerId="AD" clId="Web-{FF1F3021-8CDC-56F9-1E2E-0F04740A58AD}" dt="2020-02-27T22:11:42.260" v="87" actId="14100"/>
        <pc:sldMkLst>
          <pc:docMk/>
          <pc:sldMk cId="1400150478" sldId="311"/>
        </pc:sldMkLst>
        <pc:spChg chg="del mod">
          <ac:chgData name="Lisa Noguchi" userId="S::lnoguchi@jhpiego.org::bacdba6e-f437-404b-b7a3-95aa7b398a2f" providerId="AD" clId="Web-{FF1F3021-8CDC-56F9-1E2E-0F04740A58AD}" dt="2020-02-27T22:08:22.877" v="47"/>
          <ac:spMkLst>
            <pc:docMk/>
            <pc:sldMk cId="1400150478" sldId="311"/>
            <ac:spMk id="3" creationId="{00000000-0000-0000-0000-000000000000}"/>
          </ac:spMkLst>
        </pc:spChg>
        <pc:spChg chg="mod">
          <ac:chgData name="Lisa Noguchi" userId="S::lnoguchi@jhpiego.org::bacdba6e-f437-404b-b7a3-95aa7b398a2f" providerId="AD" clId="Web-{FF1F3021-8CDC-56F9-1E2E-0F04740A58AD}" dt="2020-02-27T22:08:09.454" v="45" actId="14100"/>
          <ac:spMkLst>
            <pc:docMk/>
            <pc:sldMk cId="1400150478" sldId="311"/>
            <ac:spMk id="7" creationId="{00000000-0000-0000-0000-000000000000}"/>
          </ac:spMkLst>
        </pc:spChg>
        <pc:graphicFrameChg chg="add mod modGraphic">
          <ac:chgData name="Lisa Noguchi" userId="S::lnoguchi@jhpiego.org::bacdba6e-f437-404b-b7a3-95aa7b398a2f" providerId="AD" clId="Web-{FF1F3021-8CDC-56F9-1E2E-0F04740A58AD}" dt="2020-02-27T22:11:42.260" v="87" actId="14100"/>
          <ac:graphicFrameMkLst>
            <pc:docMk/>
            <pc:sldMk cId="1400150478" sldId="311"/>
            <ac:graphicFrameMk id="4" creationId="{C902C025-2E88-4114-9674-A9E8875C64D1}"/>
          </ac:graphicFrameMkLst>
        </pc:graphicFrameChg>
        <pc:picChg chg="del">
          <ac:chgData name="Lisa Noguchi" userId="S::lnoguchi@jhpiego.org::bacdba6e-f437-404b-b7a3-95aa7b398a2f" providerId="AD" clId="Web-{FF1F3021-8CDC-56F9-1E2E-0F04740A58AD}" dt="2020-02-27T22:07:43.391" v="39"/>
          <ac:picMkLst>
            <pc:docMk/>
            <pc:sldMk cId="1400150478" sldId="311"/>
            <ac:picMk id="2" creationId="{00000000-0000-0000-0000-000000000000}"/>
          </ac:picMkLst>
        </pc:picChg>
      </pc:sldChg>
      <pc:sldChg chg="modSp modNotes">
        <pc:chgData name="Lisa Noguchi" userId="S::lnoguchi@jhpiego.org::bacdba6e-f437-404b-b7a3-95aa7b398a2f" providerId="AD" clId="Web-{FF1F3021-8CDC-56F9-1E2E-0F04740A58AD}" dt="2020-02-27T21:56:49.566" v="1"/>
        <pc:sldMkLst>
          <pc:docMk/>
          <pc:sldMk cId="1494581626" sldId="320"/>
        </pc:sldMkLst>
        <pc:spChg chg="mod">
          <ac:chgData name="Lisa Noguchi" userId="S::lnoguchi@jhpiego.org::bacdba6e-f437-404b-b7a3-95aa7b398a2f" providerId="AD" clId="Web-{FF1F3021-8CDC-56F9-1E2E-0F04740A58AD}" dt="2020-02-27T21:56:45.910" v="0" actId="20577"/>
          <ac:spMkLst>
            <pc:docMk/>
            <pc:sldMk cId="1494581626" sldId="320"/>
            <ac:spMk id="9218" creationId="{00000000-0000-0000-0000-000000000000}"/>
          </ac:spMkLst>
        </pc:spChg>
      </pc:sldChg>
      <pc:sldChg chg="modSp">
        <pc:chgData name="Lisa Noguchi" userId="S::lnoguchi@jhpiego.org::bacdba6e-f437-404b-b7a3-95aa7b398a2f" providerId="AD" clId="Web-{FF1F3021-8CDC-56F9-1E2E-0F04740A58AD}" dt="2020-02-27T21:58:02.569" v="33" actId="20577"/>
        <pc:sldMkLst>
          <pc:docMk/>
          <pc:sldMk cId="3059768306" sldId="328"/>
        </pc:sldMkLst>
        <pc:spChg chg="mod">
          <ac:chgData name="Lisa Noguchi" userId="S::lnoguchi@jhpiego.org::bacdba6e-f437-404b-b7a3-95aa7b398a2f" providerId="AD" clId="Web-{FF1F3021-8CDC-56F9-1E2E-0F04740A58AD}" dt="2020-02-27T21:58:02.569" v="33" actId="20577"/>
          <ac:spMkLst>
            <pc:docMk/>
            <pc:sldMk cId="3059768306" sldId="328"/>
            <ac:spMk id="3" creationId="{00000000-0000-0000-0000-000000000000}"/>
          </ac:spMkLst>
        </pc:spChg>
      </pc:sldChg>
      <pc:sldChg chg="modSp">
        <pc:chgData name="Lisa Noguchi" userId="S::lnoguchi@jhpiego.org::bacdba6e-f437-404b-b7a3-95aa7b398a2f" providerId="AD" clId="Web-{FF1F3021-8CDC-56F9-1E2E-0F04740A58AD}" dt="2020-02-27T22:06:55.467" v="38" actId="20577"/>
        <pc:sldMkLst>
          <pc:docMk/>
          <pc:sldMk cId="2666329736" sldId="334"/>
        </pc:sldMkLst>
        <pc:spChg chg="mod">
          <ac:chgData name="Lisa Noguchi" userId="S::lnoguchi@jhpiego.org::bacdba6e-f437-404b-b7a3-95aa7b398a2f" providerId="AD" clId="Web-{FF1F3021-8CDC-56F9-1E2E-0F04740A58AD}" dt="2020-02-27T22:06:55.467" v="38" actId="20577"/>
          <ac:spMkLst>
            <pc:docMk/>
            <pc:sldMk cId="2666329736" sldId="334"/>
            <ac:spMk id="3" creationId="{00000000-0000-0000-0000-000000000000}"/>
          </ac:spMkLst>
        </pc:spChg>
      </pc:sldChg>
      <pc:sldChg chg="modSp">
        <pc:chgData name="Lisa Noguchi" userId="S::lnoguchi@jhpiego.org::bacdba6e-f437-404b-b7a3-95aa7b398a2f" providerId="AD" clId="Web-{FF1F3021-8CDC-56F9-1E2E-0F04740A58AD}" dt="2020-02-27T21:57:12.958" v="10" actId="20577"/>
        <pc:sldMkLst>
          <pc:docMk/>
          <pc:sldMk cId="2316180453" sldId="353"/>
        </pc:sldMkLst>
        <pc:spChg chg="mod">
          <ac:chgData name="Lisa Noguchi" userId="S::lnoguchi@jhpiego.org::bacdba6e-f437-404b-b7a3-95aa7b398a2f" providerId="AD" clId="Web-{FF1F3021-8CDC-56F9-1E2E-0F04740A58AD}" dt="2020-02-27T21:57:12.958" v="10" actId="20577"/>
          <ac:spMkLst>
            <pc:docMk/>
            <pc:sldMk cId="2316180453" sldId="353"/>
            <ac:spMk id="5" creationId="{3D2C4E85-E4A5-4509-8FDA-8BCC3C3A4579}"/>
          </ac:spMkLst>
        </pc:spChg>
      </pc:sldChg>
    </pc:docChg>
  </pc:docChgLst>
  <pc:docChgLst>
    <pc:chgData name="Eileen Hardin" userId="0c10a395-6829-4ae8-a17f-92fa3646203d" providerId="ADAL" clId="{8C4F6238-2D44-4583-985D-F0A3AF05F55C}"/>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353351-68E7-42D7-8BD3-EA6E955ADC87}" type="doc">
      <dgm:prSet loTypeId="urn:microsoft.com/office/officeart/2017/3/layout/HorizontalPathTimeline" loCatId="process" qsTypeId="urn:microsoft.com/office/officeart/2005/8/quickstyle/simple1" qsCatId="simple" csTypeId="urn:microsoft.com/office/officeart/2005/8/colors/colorful4" csCatId="colorful" phldr="1"/>
      <dgm:spPr/>
      <dgm:t>
        <a:bodyPr/>
        <a:lstStyle/>
        <a:p>
          <a:endParaRPr lang="en-US"/>
        </a:p>
      </dgm:t>
    </dgm:pt>
    <dgm:pt modelId="{0E305B24-B0CF-488C-B01A-F5C8A95D0C56}">
      <dgm:prSet/>
      <dgm:spPr/>
      <dgm:t>
        <a:bodyPr/>
        <a:lstStyle/>
        <a:p>
          <a:pPr>
            <a:defRPr b="1"/>
          </a:pPr>
          <a:r>
            <a:rPr lang="en-US" dirty="0"/>
            <a:t>Oct. 2015</a:t>
          </a:r>
        </a:p>
      </dgm:t>
    </dgm:pt>
    <dgm:pt modelId="{3D049367-76EC-47C7-A58E-4B8BE5D1C271}" type="parTrans" cxnId="{D47498CE-5B76-4C9C-BF5A-E97602A9A689}">
      <dgm:prSet/>
      <dgm:spPr/>
      <dgm:t>
        <a:bodyPr/>
        <a:lstStyle/>
        <a:p>
          <a:endParaRPr lang="en-US"/>
        </a:p>
      </dgm:t>
    </dgm:pt>
    <dgm:pt modelId="{E59080AD-64C8-4000-BE97-BCD213D3D29E}" type="sibTrans" cxnId="{D47498CE-5B76-4C9C-BF5A-E97602A9A689}">
      <dgm:prSet/>
      <dgm:spPr/>
      <dgm:t>
        <a:bodyPr/>
        <a:lstStyle/>
        <a:p>
          <a:endParaRPr lang="en-US"/>
        </a:p>
      </dgm:t>
    </dgm:pt>
    <dgm:pt modelId="{2F40E08F-CE82-42DC-9B03-2CF8115453F9}">
      <dgm:prSet/>
      <dgm:spPr/>
      <dgm:t>
        <a:bodyPr/>
        <a:lstStyle/>
        <a:p>
          <a:pPr rtl="0"/>
          <a:r>
            <a:rPr lang="en-US" dirty="0"/>
            <a:t>26 neonates with microcephaly hospitalized simultaneously</a:t>
          </a:r>
          <a:r>
            <a:rPr lang="en-US" dirty="0">
              <a:latin typeface="Calibri"/>
            </a:rPr>
            <a:t>, with 58 total cases in a single month</a:t>
          </a:r>
          <a:endParaRPr lang="en-US" dirty="0"/>
        </a:p>
      </dgm:t>
    </dgm:pt>
    <dgm:pt modelId="{07CFCADD-92AA-408D-9DC9-14BEB74CE2E9}" type="parTrans" cxnId="{0456279D-2405-4433-9F8F-4EC62FED6616}">
      <dgm:prSet/>
      <dgm:spPr/>
      <dgm:t>
        <a:bodyPr/>
        <a:lstStyle/>
        <a:p>
          <a:endParaRPr lang="en-US"/>
        </a:p>
      </dgm:t>
    </dgm:pt>
    <dgm:pt modelId="{CEE25001-048B-47CD-ACFE-39A5BA5D7172}" type="sibTrans" cxnId="{0456279D-2405-4433-9F8F-4EC62FED6616}">
      <dgm:prSet/>
      <dgm:spPr/>
      <dgm:t>
        <a:bodyPr/>
        <a:lstStyle/>
        <a:p>
          <a:endParaRPr lang="en-US"/>
        </a:p>
      </dgm:t>
    </dgm:pt>
    <dgm:pt modelId="{F4E39153-20CD-4BE4-AC3C-4D59A09822BB}">
      <dgm:prSet/>
      <dgm:spPr/>
      <dgm:t>
        <a:bodyPr/>
        <a:lstStyle/>
        <a:p>
          <a:pPr>
            <a:defRPr b="1"/>
          </a:pPr>
          <a:r>
            <a:rPr lang="en-US" dirty="0"/>
            <a:t>Nov. 2015</a:t>
          </a:r>
        </a:p>
      </dgm:t>
    </dgm:pt>
    <dgm:pt modelId="{C11DEC5E-6C9A-45F8-B184-A9C4D9748319}" type="parTrans" cxnId="{AEB955C1-B76D-437F-9DAE-551F7D60D335}">
      <dgm:prSet/>
      <dgm:spPr/>
      <dgm:t>
        <a:bodyPr/>
        <a:lstStyle/>
        <a:p>
          <a:endParaRPr lang="en-US"/>
        </a:p>
      </dgm:t>
    </dgm:pt>
    <dgm:pt modelId="{85796751-D501-4A78-AB8F-59AF02512706}" type="sibTrans" cxnId="{AEB955C1-B76D-437F-9DAE-551F7D60D335}">
      <dgm:prSet/>
      <dgm:spPr/>
      <dgm:t>
        <a:bodyPr/>
        <a:lstStyle/>
        <a:p>
          <a:endParaRPr lang="en-US"/>
        </a:p>
      </dgm:t>
    </dgm:pt>
    <dgm:pt modelId="{66032D93-F949-41C0-98FB-3E62B26D57A9}">
      <dgm:prSet/>
      <dgm:spPr/>
      <dgm:t>
        <a:bodyPr/>
        <a:lstStyle/>
        <a:p>
          <a:pPr rtl="0"/>
          <a:r>
            <a:rPr lang="en-US" dirty="0"/>
            <a:t>Zika virus identified</a:t>
          </a:r>
          <a:r>
            <a:rPr lang="en-US" dirty="0">
              <a:latin typeface="Calibri"/>
            </a:rPr>
            <a:t> </a:t>
          </a:r>
          <a:r>
            <a:rPr lang="en-US" dirty="0"/>
            <a:t>in amniotic fluid of two pregnant women whose fetuses presented with microcephaly.</a:t>
          </a:r>
          <a:r>
            <a:rPr lang="en-US" dirty="0">
              <a:latin typeface="Calibri"/>
            </a:rPr>
            <a:t> National</a:t>
          </a:r>
          <a:r>
            <a:rPr lang="en-US" dirty="0"/>
            <a:t> health emergency declared in Brazil</a:t>
          </a:r>
          <a:r>
            <a:rPr lang="en-US" dirty="0">
              <a:latin typeface="Calibri"/>
            </a:rPr>
            <a:t>.</a:t>
          </a:r>
          <a:endParaRPr lang="en-US" dirty="0"/>
        </a:p>
      </dgm:t>
    </dgm:pt>
    <dgm:pt modelId="{83E9F3AA-2A4E-47DA-B372-D1D6C64EA711}" type="parTrans" cxnId="{BF482A99-1287-4AB7-8CFB-78BA003CE4C5}">
      <dgm:prSet/>
      <dgm:spPr/>
      <dgm:t>
        <a:bodyPr/>
        <a:lstStyle/>
        <a:p>
          <a:endParaRPr lang="en-US"/>
        </a:p>
      </dgm:t>
    </dgm:pt>
    <dgm:pt modelId="{521B2282-F533-4854-9DEA-38CA62382CA4}" type="sibTrans" cxnId="{BF482A99-1287-4AB7-8CFB-78BA003CE4C5}">
      <dgm:prSet/>
      <dgm:spPr/>
      <dgm:t>
        <a:bodyPr/>
        <a:lstStyle/>
        <a:p>
          <a:endParaRPr lang="en-US"/>
        </a:p>
      </dgm:t>
    </dgm:pt>
    <dgm:pt modelId="{9EAA3CCE-1EE5-43D1-8968-141346B4CC2D}">
      <dgm:prSet/>
      <dgm:spPr/>
      <dgm:t>
        <a:bodyPr/>
        <a:lstStyle/>
        <a:p>
          <a:pPr>
            <a:defRPr b="1"/>
          </a:pPr>
          <a:r>
            <a:rPr lang="en-US" dirty="0"/>
            <a:t>Feb. 2016</a:t>
          </a:r>
        </a:p>
      </dgm:t>
    </dgm:pt>
    <dgm:pt modelId="{FED40A06-3F44-4286-B3E2-96923B0F431B}" type="parTrans" cxnId="{2CC4B6C5-3D92-4F16-9E58-22FDD24A0EA1}">
      <dgm:prSet/>
      <dgm:spPr/>
      <dgm:t>
        <a:bodyPr/>
        <a:lstStyle/>
        <a:p>
          <a:endParaRPr lang="en-US"/>
        </a:p>
      </dgm:t>
    </dgm:pt>
    <dgm:pt modelId="{7A9DEB98-2F80-4C9D-882C-316381EE0AF5}" type="sibTrans" cxnId="{2CC4B6C5-3D92-4F16-9E58-22FDD24A0EA1}">
      <dgm:prSet/>
      <dgm:spPr/>
      <dgm:t>
        <a:bodyPr/>
        <a:lstStyle/>
        <a:p>
          <a:endParaRPr lang="en-US"/>
        </a:p>
      </dgm:t>
    </dgm:pt>
    <dgm:pt modelId="{F8BB9D73-8D85-4FA6-AB49-7B3BA24A7158}">
      <dgm:prSet/>
      <dgm:spPr/>
      <dgm:t>
        <a:bodyPr/>
        <a:lstStyle/>
        <a:p>
          <a:r>
            <a:rPr lang="en-US" dirty="0"/>
            <a:t>WHO declares public health emergency of international concern (PHEIC)</a:t>
          </a:r>
        </a:p>
      </dgm:t>
    </dgm:pt>
    <dgm:pt modelId="{92891FB6-79F7-464E-951B-212652A414D5}" type="parTrans" cxnId="{2D60BCCB-2A76-4C6D-A308-0D2BF1616A53}">
      <dgm:prSet/>
      <dgm:spPr/>
      <dgm:t>
        <a:bodyPr/>
        <a:lstStyle/>
        <a:p>
          <a:endParaRPr lang="en-US"/>
        </a:p>
      </dgm:t>
    </dgm:pt>
    <dgm:pt modelId="{F2CABE3B-B68F-4034-AD01-32F5F5C69219}" type="sibTrans" cxnId="{2D60BCCB-2A76-4C6D-A308-0D2BF1616A53}">
      <dgm:prSet/>
      <dgm:spPr/>
      <dgm:t>
        <a:bodyPr/>
        <a:lstStyle/>
        <a:p>
          <a:endParaRPr lang="en-US"/>
        </a:p>
      </dgm:t>
    </dgm:pt>
    <dgm:pt modelId="{EDBB1962-B80F-4F9A-A217-68A2848C09E6}" type="pres">
      <dgm:prSet presAssocID="{71353351-68E7-42D7-8BD3-EA6E955ADC87}" presName="root" presStyleCnt="0">
        <dgm:presLayoutVars>
          <dgm:chMax/>
          <dgm:chPref/>
          <dgm:animLvl val="lvl"/>
        </dgm:presLayoutVars>
      </dgm:prSet>
      <dgm:spPr/>
    </dgm:pt>
    <dgm:pt modelId="{D1156219-3A12-41BB-A8EB-82A7C7D0C5D8}" type="pres">
      <dgm:prSet presAssocID="{71353351-68E7-42D7-8BD3-EA6E955ADC87}" presName="divider" presStyleLbl="node1" presStyleIdx="0" presStyleCnt="1"/>
      <dgm:spPr/>
    </dgm:pt>
    <dgm:pt modelId="{DA1894FD-2EB7-4279-A94C-05D6F5B2011C}" type="pres">
      <dgm:prSet presAssocID="{71353351-68E7-42D7-8BD3-EA6E955ADC87}" presName="nodes" presStyleCnt="0">
        <dgm:presLayoutVars>
          <dgm:chMax/>
          <dgm:chPref/>
          <dgm:animLvl val="lvl"/>
        </dgm:presLayoutVars>
      </dgm:prSet>
      <dgm:spPr/>
    </dgm:pt>
    <dgm:pt modelId="{921CBDC5-59A4-40C9-9FA5-55B20929789F}" type="pres">
      <dgm:prSet presAssocID="{0E305B24-B0CF-488C-B01A-F5C8A95D0C56}" presName="composite" presStyleCnt="0"/>
      <dgm:spPr/>
    </dgm:pt>
    <dgm:pt modelId="{F75D5AF7-047B-44FB-AEB8-0AA905B2AC1F}" type="pres">
      <dgm:prSet presAssocID="{0E305B24-B0CF-488C-B01A-F5C8A95D0C56}" presName="L1TextContainer" presStyleLbl="revTx" presStyleIdx="0" presStyleCnt="3">
        <dgm:presLayoutVars>
          <dgm:chMax val="1"/>
          <dgm:chPref val="1"/>
          <dgm:bulletEnabled val="1"/>
        </dgm:presLayoutVars>
      </dgm:prSet>
      <dgm:spPr/>
    </dgm:pt>
    <dgm:pt modelId="{ED09D4D8-7C34-439F-ABFD-80453B855EE1}" type="pres">
      <dgm:prSet presAssocID="{0E305B24-B0CF-488C-B01A-F5C8A95D0C56}" presName="L2TextContainerWrapper" presStyleCnt="0">
        <dgm:presLayoutVars>
          <dgm:chMax val="0"/>
          <dgm:chPref val="0"/>
          <dgm:bulletEnabled val="1"/>
        </dgm:presLayoutVars>
      </dgm:prSet>
      <dgm:spPr/>
    </dgm:pt>
    <dgm:pt modelId="{13AF2EB0-7D1A-4FE3-88A9-6CD15B160937}" type="pres">
      <dgm:prSet presAssocID="{0E305B24-B0CF-488C-B01A-F5C8A95D0C56}" presName="L2TextContainer" presStyleLbl="bgAccFollowNode1" presStyleIdx="0" presStyleCnt="3"/>
      <dgm:spPr/>
    </dgm:pt>
    <dgm:pt modelId="{88E24116-4594-46E4-BD43-6431000EFE22}" type="pres">
      <dgm:prSet presAssocID="{0E305B24-B0CF-488C-B01A-F5C8A95D0C56}" presName="FlexibleEmptyPlaceHolder" presStyleCnt="0"/>
      <dgm:spPr/>
    </dgm:pt>
    <dgm:pt modelId="{7C48CD62-FB37-4589-BDC9-4DC85C0B2F3A}" type="pres">
      <dgm:prSet presAssocID="{0E305B24-B0CF-488C-B01A-F5C8A95D0C56}" presName="ConnectLine" presStyleLbl="alignNode1" presStyleIdx="0" presStyleCnt="3"/>
      <dgm:spPr>
        <a:solidFill>
          <a:schemeClr val="accent4">
            <a:hueOff val="0"/>
            <a:satOff val="0"/>
            <a:lumOff val="0"/>
            <a:alphaOff val="0"/>
          </a:schemeClr>
        </a:solidFill>
        <a:ln w="6350" cap="flat" cmpd="sng" algn="ctr">
          <a:solidFill>
            <a:schemeClr val="accent4">
              <a:hueOff val="0"/>
              <a:satOff val="0"/>
              <a:lumOff val="0"/>
              <a:alphaOff val="0"/>
            </a:schemeClr>
          </a:solidFill>
          <a:prstDash val="dash"/>
        </a:ln>
        <a:effectLst/>
      </dgm:spPr>
    </dgm:pt>
    <dgm:pt modelId="{0B068F0E-DE02-45C7-A035-9F5AED1FA39A}" type="pres">
      <dgm:prSet presAssocID="{0E305B24-B0CF-488C-B01A-F5C8A95D0C56}" presName="ConnectorPoint" presStyleLbl="fgAcc1" presStyleIdx="0" presStyleCnt="3"/>
      <dgm:spPr>
        <a:solidFill>
          <a:schemeClr val="lt1">
            <a:alpha val="90000"/>
            <a:hueOff val="0"/>
            <a:satOff val="0"/>
            <a:lumOff val="0"/>
            <a:alphaOff val="0"/>
          </a:schemeClr>
        </a:solidFill>
        <a:ln w="25400" cap="flat" cmpd="sng" algn="ctr">
          <a:noFill/>
          <a:prstDash val="solid"/>
        </a:ln>
        <a:effectLst/>
      </dgm:spPr>
    </dgm:pt>
    <dgm:pt modelId="{A7620D99-D251-4F1E-A800-8FDF3D4C90D1}" type="pres">
      <dgm:prSet presAssocID="{0E305B24-B0CF-488C-B01A-F5C8A95D0C56}" presName="EmptyPlaceHolder" presStyleCnt="0"/>
      <dgm:spPr/>
    </dgm:pt>
    <dgm:pt modelId="{7996B6E4-180E-49B9-A137-1FD75A00D281}" type="pres">
      <dgm:prSet presAssocID="{E59080AD-64C8-4000-BE97-BCD213D3D29E}" presName="spaceBetweenRectangles" presStyleCnt="0"/>
      <dgm:spPr/>
    </dgm:pt>
    <dgm:pt modelId="{B259A7D7-D45E-4CDA-BE66-B0FF563FCECF}" type="pres">
      <dgm:prSet presAssocID="{F4E39153-20CD-4BE4-AC3C-4D59A09822BB}" presName="composite" presStyleCnt="0"/>
      <dgm:spPr/>
    </dgm:pt>
    <dgm:pt modelId="{71D0E248-9B19-43FB-A8F6-06D167E2D254}" type="pres">
      <dgm:prSet presAssocID="{F4E39153-20CD-4BE4-AC3C-4D59A09822BB}" presName="L1TextContainer" presStyleLbl="revTx" presStyleIdx="1" presStyleCnt="3">
        <dgm:presLayoutVars>
          <dgm:chMax val="1"/>
          <dgm:chPref val="1"/>
          <dgm:bulletEnabled val="1"/>
        </dgm:presLayoutVars>
      </dgm:prSet>
      <dgm:spPr/>
    </dgm:pt>
    <dgm:pt modelId="{242CABE2-1D5F-4D62-83F7-E0E23ADAEB25}" type="pres">
      <dgm:prSet presAssocID="{F4E39153-20CD-4BE4-AC3C-4D59A09822BB}" presName="L2TextContainerWrapper" presStyleCnt="0">
        <dgm:presLayoutVars>
          <dgm:chMax val="0"/>
          <dgm:chPref val="0"/>
          <dgm:bulletEnabled val="1"/>
        </dgm:presLayoutVars>
      </dgm:prSet>
      <dgm:spPr/>
    </dgm:pt>
    <dgm:pt modelId="{6352D391-85BF-4F60-88C0-7171FDAFED80}" type="pres">
      <dgm:prSet presAssocID="{F4E39153-20CD-4BE4-AC3C-4D59A09822BB}" presName="L2TextContainer" presStyleLbl="bgAccFollowNode1" presStyleIdx="1" presStyleCnt="3"/>
      <dgm:spPr/>
    </dgm:pt>
    <dgm:pt modelId="{7780C267-84DF-4F7A-AA9A-71F90261B544}" type="pres">
      <dgm:prSet presAssocID="{F4E39153-20CD-4BE4-AC3C-4D59A09822BB}" presName="FlexibleEmptyPlaceHolder" presStyleCnt="0"/>
      <dgm:spPr/>
    </dgm:pt>
    <dgm:pt modelId="{1DA55FFE-A807-47DC-A1B9-4B50525C913E}" type="pres">
      <dgm:prSet presAssocID="{F4E39153-20CD-4BE4-AC3C-4D59A09822BB}" presName="ConnectLine" presStyleLbl="alignNode1" presStyleIdx="1" presStyleCnt="3"/>
      <dgm:spPr>
        <a:solidFill>
          <a:schemeClr val="accent4">
            <a:hueOff val="-200109"/>
            <a:satOff val="-27957"/>
            <a:lumOff val="36340"/>
            <a:alphaOff val="0"/>
          </a:schemeClr>
        </a:solidFill>
        <a:ln w="6350" cap="flat" cmpd="sng" algn="ctr">
          <a:solidFill>
            <a:schemeClr val="accent4">
              <a:hueOff val="-200109"/>
              <a:satOff val="-27957"/>
              <a:lumOff val="36340"/>
              <a:alphaOff val="0"/>
            </a:schemeClr>
          </a:solidFill>
          <a:prstDash val="dash"/>
        </a:ln>
        <a:effectLst/>
      </dgm:spPr>
    </dgm:pt>
    <dgm:pt modelId="{F7B1FDA3-6DB8-4302-9014-F8D74EFE6A4B}" type="pres">
      <dgm:prSet presAssocID="{F4E39153-20CD-4BE4-AC3C-4D59A09822BB}" presName="ConnectorPoint" presStyleLbl="fgAcc1" presStyleIdx="1" presStyleCnt="3"/>
      <dgm:spPr>
        <a:solidFill>
          <a:schemeClr val="lt1">
            <a:alpha val="90000"/>
            <a:hueOff val="0"/>
            <a:satOff val="0"/>
            <a:lumOff val="0"/>
            <a:alphaOff val="0"/>
          </a:schemeClr>
        </a:solidFill>
        <a:ln w="25400" cap="flat" cmpd="sng" algn="ctr">
          <a:noFill/>
          <a:prstDash val="solid"/>
        </a:ln>
        <a:effectLst/>
      </dgm:spPr>
    </dgm:pt>
    <dgm:pt modelId="{9C6F6D07-C7A1-4997-9EC6-507BEDC19F71}" type="pres">
      <dgm:prSet presAssocID="{F4E39153-20CD-4BE4-AC3C-4D59A09822BB}" presName="EmptyPlaceHolder" presStyleCnt="0"/>
      <dgm:spPr/>
    </dgm:pt>
    <dgm:pt modelId="{6DBBCBFA-1D01-45F4-B7D4-B25EED1E2A1C}" type="pres">
      <dgm:prSet presAssocID="{85796751-D501-4A78-AB8F-59AF02512706}" presName="spaceBetweenRectangles" presStyleCnt="0"/>
      <dgm:spPr/>
    </dgm:pt>
    <dgm:pt modelId="{BF828B74-C40E-48BE-BF07-E5C97D3F66BE}" type="pres">
      <dgm:prSet presAssocID="{9EAA3CCE-1EE5-43D1-8968-141346B4CC2D}" presName="composite" presStyleCnt="0"/>
      <dgm:spPr/>
    </dgm:pt>
    <dgm:pt modelId="{F99B9959-527D-4506-AF48-4579D76E150B}" type="pres">
      <dgm:prSet presAssocID="{9EAA3CCE-1EE5-43D1-8968-141346B4CC2D}" presName="L1TextContainer" presStyleLbl="revTx" presStyleIdx="2" presStyleCnt="3">
        <dgm:presLayoutVars>
          <dgm:chMax val="1"/>
          <dgm:chPref val="1"/>
          <dgm:bulletEnabled val="1"/>
        </dgm:presLayoutVars>
      </dgm:prSet>
      <dgm:spPr/>
    </dgm:pt>
    <dgm:pt modelId="{11275A54-2B84-40DA-B320-D5B64D0EF688}" type="pres">
      <dgm:prSet presAssocID="{9EAA3CCE-1EE5-43D1-8968-141346B4CC2D}" presName="L2TextContainerWrapper" presStyleCnt="0">
        <dgm:presLayoutVars>
          <dgm:chMax val="0"/>
          <dgm:chPref val="0"/>
          <dgm:bulletEnabled val="1"/>
        </dgm:presLayoutVars>
      </dgm:prSet>
      <dgm:spPr/>
    </dgm:pt>
    <dgm:pt modelId="{C0DA70FC-98DB-4FC3-91F7-D950F563C381}" type="pres">
      <dgm:prSet presAssocID="{9EAA3CCE-1EE5-43D1-8968-141346B4CC2D}" presName="L2TextContainer" presStyleLbl="bgAccFollowNode1" presStyleIdx="2" presStyleCnt="3"/>
      <dgm:spPr/>
    </dgm:pt>
    <dgm:pt modelId="{A1A1AEF2-633D-4345-8B39-95C01BD43437}" type="pres">
      <dgm:prSet presAssocID="{9EAA3CCE-1EE5-43D1-8968-141346B4CC2D}" presName="FlexibleEmptyPlaceHolder" presStyleCnt="0"/>
      <dgm:spPr/>
    </dgm:pt>
    <dgm:pt modelId="{FA666FEF-61ED-4519-A401-6E2920CD60DF}" type="pres">
      <dgm:prSet presAssocID="{9EAA3CCE-1EE5-43D1-8968-141346B4CC2D}" presName="ConnectLine" presStyleLbl="alignNode1" presStyleIdx="2" presStyleCnt="3"/>
      <dgm:spPr>
        <a:solidFill>
          <a:schemeClr val="accent4">
            <a:hueOff val="-300164"/>
            <a:satOff val="-41935"/>
            <a:lumOff val="54510"/>
            <a:alphaOff val="0"/>
          </a:schemeClr>
        </a:solidFill>
        <a:ln w="6350" cap="flat" cmpd="sng" algn="ctr">
          <a:solidFill>
            <a:schemeClr val="accent4">
              <a:hueOff val="-300164"/>
              <a:satOff val="-41935"/>
              <a:lumOff val="54510"/>
              <a:alphaOff val="0"/>
            </a:schemeClr>
          </a:solidFill>
          <a:prstDash val="dash"/>
        </a:ln>
        <a:effectLst/>
      </dgm:spPr>
    </dgm:pt>
    <dgm:pt modelId="{49FB06B0-452A-4158-961E-324B819A1A20}" type="pres">
      <dgm:prSet presAssocID="{9EAA3CCE-1EE5-43D1-8968-141346B4CC2D}" presName="ConnectorPoint" presStyleLbl="fgAcc1" presStyleIdx="2" presStyleCnt="3"/>
      <dgm:spPr>
        <a:solidFill>
          <a:schemeClr val="lt1">
            <a:alpha val="90000"/>
            <a:hueOff val="0"/>
            <a:satOff val="0"/>
            <a:lumOff val="0"/>
            <a:alphaOff val="0"/>
          </a:schemeClr>
        </a:solidFill>
        <a:ln w="25400" cap="flat" cmpd="sng" algn="ctr">
          <a:noFill/>
          <a:prstDash val="solid"/>
        </a:ln>
        <a:effectLst/>
      </dgm:spPr>
    </dgm:pt>
    <dgm:pt modelId="{02384362-352F-405F-9F11-75A03B878F3D}" type="pres">
      <dgm:prSet presAssocID="{9EAA3CCE-1EE5-43D1-8968-141346B4CC2D}" presName="EmptyPlaceHolder" presStyleCnt="0"/>
      <dgm:spPr/>
    </dgm:pt>
  </dgm:ptLst>
  <dgm:cxnLst>
    <dgm:cxn modelId="{A3ABA821-80D7-4AEE-8303-642C95F213EC}" type="presOf" srcId="{9EAA3CCE-1EE5-43D1-8968-141346B4CC2D}" destId="{F99B9959-527D-4506-AF48-4579D76E150B}" srcOrd="0" destOrd="0" presId="urn:microsoft.com/office/officeart/2017/3/layout/HorizontalPathTimeline"/>
    <dgm:cxn modelId="{D8ADFE33-B064-4D78-8B4F-3C64A1E1055B}" type="presOf" srcId="{66032D93-F949-41C0-98FB-3E62B26D57A9}" destId="{6352D391-85BF-4F60-88C0-7171FDAFED80}" srcOrd="0" destOrd="0" presId="urn:microsoft.com/office/officeart/2017/3/layout/HorizontalPathTimeline"/>
    <dgm:cxn modelId="{D0D2D839-41E8-4A29-A7F9-B876A58C957A}" type="presOf" srcId="{0E305B24-B0CF-488C-B01A-F5C8A95D0C56}" destId="{F75D5AF7-047B-44FB-AEB8-0AA905B2AC1F}" srcOrd="0" destOrd="0" presId="urn:microsoft.com/office/officeart/2017/3/layout/HorizontalPathTimeline"/>
    <dgm:cxn modelId="{C4953C7F-6598-4B8D-B5FE-69E01EFA8D26}" type="presOf" srcId="{F8BB9D73-8D85-4FA6-AB49-7B3BA24A7158}" destId="{C0DA70FC-98DB-4FC3-91F7-D950F563C381}" srcOrd="0" destOrd="0" presId="urn:microsoft.com/office/officeart/2017/3/layout/HorizontalPathTimeline"/>
    <dgm:cxn modelId="{BF482A99-1287-4AB7-8CFB-78BA003CE4C5}" srcId="{F4E39153-20CD-4BE4-AC3C-4D59A09822BB}" destId="{66032D93-F949-41C0-98FB-3E62B26D57A9}" srcOrd="0" destOrd="0" parTransId="{83E9F3AA-2A4E-47DA-B372-D1D6C64EA711}" sibTransId="{521B2282-F533-4854-9DEA-38CA62382CA4}"/>
    <dgm:cxn modelId="{0456279D-2405-4433-9F8F-4EC62FED6616}" srcId="{0E305B24-B0CF-488C-B01A-F5C8A95D0C56}" destId="{2F40E08F-CE82-42DC-9B03-2CF8115453F9}" srcOrd="0" destOrd="0" parTransId="{07CFCADD-92AA-408D-9DC9-14BEB74CE2E9}" sibTransId="{CEE25001-048B-47CD-ACFE-39A5BA5D7172}"/>
    <dgm:cxn modelId="{AEB955C1-B76D-437F-9DAE-551F7D60D335}" srcId="{71353351-68E7-42D7-8BD3-EA6E955ADC87}" destId="{F4E39153-20CD-4BE4-AC3C-4D59A09822BB}" srcOrd="1" destOrd="0" parTransId="{C11DEC5E-6C9A-45F8-B184-A9C4D9748319}" sibTransId="{85796751-D501-4A78-AB8F-59AF02512706}"/>
    <dgm:cxn modelId="{2CC4B6C5-3D92-4F16-9E58-22FDD24A0EA1}" srcId="{71353351-68E7-42D7-8BD3-EA6E955ADC87}" destId="{9EAA3CCE-1EE5-43D1-8968-141346B4CC2D}" srcOrd="2" destOrd="0" parTransId="{FED40A06-3F44-4286-B3E2-96923B0F431B}" sibTransId="{7A9DEB98-2F80-4C9D-882C-316381EE0AF5}"/>
    <dgm:cxn modelId="{2D60BCCB-2A76-4C6D-A308-0D2BF1616A53}" srcId="{9EAA3CCE-1EE5-43D1-8968-141346B4CC2D}" destId="{F8BB9D73-8D85-4FA6-AB49-7B3BA24A7158}" srcOrd="0" destOrd="0" parTransId="{92891FB6-79F7-464E-951B-212652A414D5}" sibTransId="{F2CABE3B-B68F-4034-AD01-32F5F5C69219}"/>
    <dgm:cxn modelId="{189EF7CB-B918-41D8-92C5-83C02472FE88}" type="presOf" srcId="{F4E39153-20CD-4BE4-AC3C-4D59A09822BB}" destId="{71D0E248-9B19-43FB-A8F6-06D167E2D254}" srcOrd="0" destOrd="0" presId="urn:microsoft.com/office/officeart/2017/3/layout/HorizontalPathTimeline"/>
    <dgm:cxn modelId="{D47498CE-5B76-4C9C-BF5A-E97602A9A689}" srcId="{71353351-68E7-42D7-8BD3-EA6E955ADC87}" destId="{0E305B24-B0CF-488C-B01A-F5C8A95D0C56}" srcOrd="0" destOrd="0" parTransId="{3D049367-76EC-47C7-A58E-4B8BE5D1C271}" sibTransId="{E59080AD-64C8-4000-BE97-BCD213D3D29E}"/>
    <dgm:cxn modelId="{25C053E9-57F8-451C-AD24-4A5303EDA064}" type="presOf" srcId="{2F40E08F-CE82-42DC-9B03-2CF8115453F9}" destId="{13AF2EB0-7D1A-4FE3-88A9-6CD15B160937}" srcOrd="0" destOrd="0" presId="urn:microsoft.com/office/officeart/2017/3/layout/HorizontalPathTimeline"/>
    <dgm:cxn modelId="{DDD7A7F9-FF6D-4F1F-9087-BCA14E12AAB6}" type="presOf" srcId="{71353351-68E7-42D7-8BD3-EA6E955ADC87}" destId="{EDBB1962-B80F-4F9A-A217-68A2848C09E6}" srcOrd="0" destOrd="0" presId="urn:microsoft.com/office/officeart/2017/3/layout/HorizontalPathTimeline"/>
    <dgm:cxn modelId="{A8B86CEB-22D2-4641-A127-AF3987BB923C}" type="presParOf" srcId="{EDBB1962-B80F-4F9A-A217-68A2848C09E6}" destId="{D1156219-3A12-41BB-A8EB-82A7C7D0C5D8}" srcOrd="0" destOrd="0" presId="urn:microsoft.com/office/officeart/2017/3/layout/HorizontalPathTimeline"/>
    <dgm:cxn modelId="{4520C410-5007-4B79-A8B5-CA367F3B15A7}" type="presParOf" srcId="{EDBB1962-B80F-4F9A-A217-68A2848C09E6}" destId="{DA1894FD-2EB7-4279-A94C-05D6F5B2011C}" srcOrd="1" destOrd="0" presId="urn:microsoft.com/office/officeart/2017/3/layout/HorizontalPathTimeline"/>
    <dgm:cxn modelId="{20E99BAD-9033-42B6-BC45-6A5E616B67A1}" type="presParOf" srcId="{DA1894FD-2EB7-4279-A94C-05D6F5B2011C}" destId="{921CBDC5-59A4-40C9-9FA5-55B20929789F}" srcOrd="0" destOrd="0" presId="urn:microsoft.com/office/officeart/2017/3/layout/HorizontalPathTimeline"/>
    <dgm:cxn modelId="{173ED4D3-AEE2-4DF1-864E-2BC2079AD343}" type="presParOf" srcId="{921CBDC5-59A4-40C9-9FA5-55B20929789F}" destId="{F75D5AF7-047B-44FB-AEB8-0AA905B2AC1F}" srcOrd="0" destOrd="0" presId="urn:microsoft.com/office/officeart/2017/3/layout/HorizontalPathTimeline"/>
    <dgm:cxn modelId="{30D249F1-6A83-485C-9A27-87E638FE8A9D}" type="presParOf" srcId="{921CBDC5-59A4-40C9-9FA5-55B20929789F}" destId="{ED09D4D8-7C34-439F-ABFD-80453B855EE1}" srcOrd="1" destOrd="0" presId="urn:microsoft.com/office/officeart/2017/3/layout/HorizontalPathTimeline"/>
    <dgm:cxn modelId="{F3A7235B-D22F-44E6-B516-25FA06580322}" type="presParOf" srcId="{ED09D4D8-7C34-439F-ABFD-80453B855EE1}" destId="{13AF2EB0-7D1A-4FE3-88A9-6CD15B160937}" srcOrd="0" destOrd="0" presId="urn:microsoft.com/office/officeart/2017/3/layout/HorizontalPathTimeline"/>
    <dgm:cxn modelId="{966582ED-ACE5-42BA-A7F2-BF92957BB034}" type="presParOf" srcId="{ED09D4D8-7C34-439F-ABFD-80453B855EE1}" destId="{88E24116-4594-46E4-BD43-6431000EFE22}" srcOrd="1" destOrd="0" presId="urn:microsoft.com/office/officeart/2017/3/layout/HorizontalPathTimeline"/>
    <dgm:cxn modelId="{2AA7952F-79A2-440E-89BB-F3582412EDE0}" type="presParOf" srcId="{921CBDC5-59A4-40C9-9FA5-55B20929789F}" destId="{7C48CD62-FB37-4589-BDC9-4DC85C0B2F3A}" srcOrd="2" destOrd="0" presId="urn:microsoft.com/office/officeart/2017/3/layout/HorizontalPathTimeline"/>
    <dgm:cxn modelId="{7090424F-F870-4DAD-9405-30C6963C8CD8}" type="presParOf" srcId="{921CBDC5-59A4-40C9-9FA5-55B20929789F}" destId="{0B068F0E-DE02-45C7-A035-9F5AED1FA39A}" srcOrd="3" destOrd="0" presId="urn:microsoft.com/office/officeart/2017/3/layout/HorizontalPathTimeline"/>
    <dgm:cxn modelId="{A7158D59-82F2-4D7E-8F6D-368E4DA323D5}" type="presParOf" srcId="{921CBDC5-59A4-40C9-9FA5-55B20929789F}" destId="{A7620D99-D251-4F1E-A800-8FDF3D4C90D1}" srcOrd="4" destOrd="0" presId="urn:microsoft.com/office/officeart/2017/3/layout/HorizontalPathTimeline"/>
    <dgm:cxn modelId="{3A396BDC-59CA-4FCD-99DC-9C49DE1CF8C6}" type="presParOf" srcId="{DA1894FD-2EB7-4279-A94C-05D6F5B2011C}" destId="{7996B6E4-180E-49B9-A137-1FD75A00D281}" srcOrd="1" destOrd="0" presId="urn:microsoft.com/office/officeart/2017/3/layout/HorizontalPathTimeline"/>
    <dgm:cxn modelId="{26C9316A-DB87-4EA0-AE5B-0962B5F163F0}" type="presParOf" srcId="{DA1894FD-2EB7-4279-A94C-05D6F5B2011C}" destId="{B259A7D7-D45E-4CDA-BE66-B0FF563FCECF}" srcOrd="2" destOrd="0" presId="urn:microsoft.com/office/officeart/2017/3/layout/HorizontalPathTimeline"/>
    <dgm:cxn modelId="{AE9CE968-AD2C-41E6-89AE-8DC3F6B1D134}" type="presParOf" srcId="{B259A7D7-D45E-4CDA-BE66-B0FF563FCECF}" destId="{71D0E248-9B19-43FB-A8F6-06D167E2D254}" srcOrd="0" destOrd="0" presId="urn:microsoft.com/office/officeart/2017/3/layout/HorizontalPathTimeline"/>
    <dgm:cxn modelId="{A56B1E17-F35A-4514-B319-1D2461A276C5}" type="presParOf" srcId="{B259A7D7-D45E-4CDA-BE66-B0FF563FCECF}" destId="{242CABE2-1D5F-4D62-83F7-E0E23ADAEB25}" srcOrd="1" destOrd="0" presId="urn:microsoft.com/office/officeart/2017/3/layout/HorizontalPathTimeline"/>
    <dgm:cxn modelId="{4985871A-F375-4B5F-8B46-9D2D78211733}" type="presParOf" srcId="{242CABE2-1D5F-4D62-83F7-E0E23ADAEB25}" destId="{6352D391-85BF-4F60-88C0-7171FDAFED80}" srcOrd="0" destOrd="0" presId="urn:microsoft.com/office/officeart/2017/3/layout/HorizontalPathTimeline"/>
    <dgm:cxn modelId="{127AEDCD-AC9A-470E-82EC-A890C3CF870E}" type="presParOf" srcId="{242CABE2-1D5F-4D62-83F7-E0E23ADAEB25}" destId="{7780C267-84DF-4F7A-AA9A-71F90261B544}" srcOrd="1" destOrd="0" presId="urn:microsoft.com/office/officeart/2017/3/layout/HorizontalPathTimeline"/>
    <dgm:cxn modelId="{FF50484E-7A77-42FE-9287-A5FC09FC2ACB}" type="presParOf" srcId="{B259A7D7-D45E-4CDA-BE66-B0FF563FCECF}" destId="{1DA55FFE-A807-47DC-A1B9-4B50525C913E}" srcOrd="2" destOrd="0" presId="urn:microsoft.com/office/officeart/2017/3/layout/HorizontalPathTimeline"/>
    <dgm:cxn modelId="{DA1D8933-95BF-42A7-B28A-CBFC1A841954}" type="presParOf" srcId="{B259A7D7-D45E-4CDA-BE66-B0FF563FCECF}" destId="{F7B1FDA3-6DB8-4302-9014-F8D74EFE6A4B}" srcOrd="3" destOrd="0" presId="urn:microsoft.com/office/officeart/2017/3/layout/HorizontalPathTimeline"/>
    <dgm:cxn modelId="{2C76CC56-6F12-401C-BF93-880D3B9D75E8}" type="presParOf" srcId="{B259A7D7-D45E-4CDA-BE66-B0FF563FCECF}" destId="{9C6F6D07-C7A1-4997-9EC6-507BEDC19F71}" srcOrd="4" destOrd="0" presId="urn:microsoft.com/office/officeart/2017/3/layout/HorizontalPathTimeline"/>
    <dgm:cxn modelId="{38152A0D-D6BB-4002-A760-415D08132D8E}" type="presParOf" srcId="{DA1894FD-2EB7-4279-A94C-05D6F5B2011C}" destId="{6DBBCBFA-1D01-45F4-B7D4-B25EED1E2A1C}" srcOrd="3" destOrd="0" presId="urn:microsoft.com/office/officeart/2017/3/layout/HorizontalPathTimeline"/>
    <dgm:cxn modelId="{A4664B6C-BB11-4A8B-93D0-2DC10FE2DFE8}" type="presParOf" srcId="{DA1894FD-2EB7-4279-A94C-05D6F5B2011C}" destId="{BF828B74-C40E-48BE-BF07-E5C97D3F66BE}" srcOrd="4" destOrd="0" presId="urn:microsoft.com/office/officeart/2017/3/layout/HorizontalPathTimeline"/>
    <dgm:cxn modelId="{AB89BA34-8548-4A55-B360-26C493A7AF3B}" type="presParOf" srcId="{BF828B74-C40E-48BE-BF07-E5C97D3F66BE}" destId="{F99B9959-527D-4506-AF48-4579D76E150B}" srcOrd="0" destOrd="0" presId="urn:microsoft.com/office/officeart/2017/3/layout/HorizontalPathTimeline"/>
    <dgm:cxn modelId="{4F478084-AF46-4E03-9828-8E082B7F4986}" type="presParOf" srcId="{BF828B74-C40E-48BE-BF07-E5C97D3F66BE}" destId="{11275A54-2B84-40DA-B320-D5B64D0EF688}" srcOrd="1" destOrd="0" presId="urn:microsoft.com/office/officeart/2017/3/layout/HorizontalPathTimeline"/>
    <dgm:cxn modelId="{83412DF0-81B3-4107-A873-BD9A543457F8}" type="presParOf" srcId="{11275A54-2B84-40DA-B320-D5B64D0EF688}" destId="{C0DA70FC-98DB-4FC3-91F7-D950F563C381}" srcOrd="0" destOrd="0" presId="urn:microsoft.com/office/officeart/2017/3/layout/HorizontalPathTimeline"/>
    <dgm:cxn modelId="{16F3E63B-2A33-4B63-8C44-15F73E9BFCA4}" type="presParOf" srcId="{11275A54-2B84-40DA-B320-D5B64D0EF688}" destId="{A1A1AEF2-633D-4345-8B39-95C01BD43437}" srcOrd="1" destOrd="0" presId="urn:microsoft.com/office/officeart/2017/3/layout/HorizontalPathTimeline"/>
    <dgm:cxn modelId="{2D52BA90-040D-42CF-9D61-2171D7C78A6C}" type="presParOf" srcId="{BF828B74-C40E-48BE-BF07-E5C97D3F66BE}" destId="{FA666FEF-61ED-4519-A401-6E2920CD60DF}" srcOrd="2" destOrd="0" presId="urn:microsoft.com/office/officeart/2017/3/layout/HorizontalPathTimeline"/>
    <dgm:cxn modelId="{ACC92971-DC90-4761-95E7-ED339F8FD401}" type="presParOf" srcId="{BF828B74-C40E-48BE-BF07-E5C97D3F66BE}" destId="{49FB06B0-452A-4158-961E-324B819A1A20}" srcOrd="3" destOrd="0" presId="urn:microsoft.com/office/officeart/2017/3/layout/HorizontalPathTimeline"/>
    <dgm:cxn modelId="{50035F02-C326-48A1-A183-A65E0CB5C360}" type="presParOf" srcId="{BF828B74-C40E-48BE-BF07-E5C97D3F66BE}" destId="{02384362-352F-405F-9F11-75A03B878F3D}" srcOrd="4" destOrd="0" presId="urn:microsoft.com/office/officeart/2017/3/layout/HorizontalPath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D5AF7-047B-44FB-AEB8-0AA905B2AC1F}">
      <dsp:nvSpPr>
        <dsp:cNvPr id="0" name=""/>
        <dsp:cNvSpPr/>
      </dsp:nvSpPr>
      <dsp:spPr>
        <a:xfrm>
          <a:off x="393667" y="2293790"/>
          <a:ext cx="3149338" cy="482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Oct. 2015</a:t>
          </a:r>
        </a:p>
      </dsp:txBody>
      <dsp:txXfrm>
        <a:off x="393667" y="2293790"/>
        <a:ext cx="3149338" cy="482678"/>
      </dsp:txXfrm>
    </dsp:sp>
    <dsp:sp modelId="{D1156219-3A12-41BB-A8EB-82A7C7D0C5D8}">
      <dsp:nvSpPr>
        <dsp:cNvPr id="0" name=""/>
        <dsp:cNvSpPr/>
      </dsp:nvSpPr>
      <dsp:spPr>
        <a:xfrm>
          <a:off x="0" y="2050315"/>
          <a:ext cx="7873346" cy="17085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AF2EB0-7D1A-4FE3-88A9-6CD15B160937}">
      <dsp:nvSpPr>
        <dsp:cNvPr id="0" name=""/>
        <dsp:cNvSpPr/>
      </dsp:nvSpPr>
      <dsp:spPr>
        <a:xfrm>
          <a:off x="236200" y="393110"/>
          <a:ext cx="3464272" cy="931051"/>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rtl="0">
            <a:lnSpc>
              <a:spcPct val="90000"/>
            </a:lnSpc>
            <a:spcBef>
              <a:spcPct val="0"/>
            </a:spcBef>
            <a:spcAft>
              <a:spcPct val="35000"/>
            </a:spcAft>
            <a:buNone/>
          </a:pPr>
          <a:r>
            <a:rPr lang="en-US" sz="1500" kern="1200" dirty="0"/>
            <a:t>26 neonates with microcephaly hospitalized simultaneously</a:t>
          </a:r>
          <a:r>
            <a:rPr lang="en-US" sz="1500" kern="1200" dirty="0">
              <a:latin typeface="Calibri"/>
            </a:rPr>
            <a:t>, with 58 total cases in a single month</a:t>
          </a:r>
          <a:endParaRPr lang="en-US" sz="1500" kern="1200" dirty="0"/>
        </a:p>
      </dsp:txBody>
      <dsp:txXfrm>
        <a:off x="236200" y="393110"/>
        <a:ext cx="3464272" cy="931051"/>
      </dsp:txXfrm>
    </dsp:sp>
    <dsp:sp modelId="{7C48CD62-FB37-4589-BDC9-4DC85C0B2F3A}">
      <dsp:nvSpPr>
        <dsp:cNvPr id="0" name=""/>
        <dsp:cNvSpPr/>
      </dsp:nvSpPr>
      <dsp:spPr>
        <a:xfrm>
          <a:off x="1968336" y="1324161"/>
          <a:ext cx="0" cy="726153"/>
        </a:xfrm>
        <a:prstGeom prst="line">
          <a:avLst/>
        </a:prstGeom>
        <a:solidFill>
          <a:schemeClr val="accent4">
            <a:hueOff val="0"/>
            <a:satOff val="0"/>
            <a:lumOff val="0"/>
            <a:alphaOff val="0"/>
          </a:schemeClr>
        </a:solidFill>
        <a:ln w="6350" cap="flat" cmpd="sng" algn="ctr">
          <a:solidFill>
            <a:schemeClr val="accent4">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71D0E248-9B19-43FB-A8F6-06D167E2D254}">
      <dsp:nvSpPr>
        <dsp:cNvPr id="0" name=""/>
        <dsp:cNvSpPr/>
      </dsp:nvSpPr>
      <dsp:spPr>
        <a:xfrm>
          <a:off x="2362003" y="1495021"/>
          <a:ext cx="3149338" cy="482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Nov. 2015</a:t>
          </a:r>
        </a:p>
      </dsp:txBody>
      <dsp:txXfrm>
        <a:off x="2362003" y="1495021"/>
        <a:ext cx="3149338" cy="482678"/>
      </dsp:txXfrm>
    </dsp:sp>
    <dsp:sp modelId="{6352D391-85BF-4F60-88C0-7171FDAFED80}">
      <dsp:nvSpPr>
        <dsp:cNvPr id="0" name=""/>
        <dsp:cNvSpPr/>
      </dsp:nvSpPr>
      <dsp:spPr>
        <a:xfrm>
          <a:off x="2204536" y="2947328"/>
          <a:ext cx="3464272" cy="1135882"/>
        </a:xfrm>
        <a:prstGeom prst="rect">
          <a:avLst/>
        </a:prstGeom>
        <a:solidFill>
          <a:schemeClr val="accent4">
            <a:tint val="40000"/>
            <a:alpha val="90000"/>
            <a:hueOff val="-484691"/>
            <a:satOff val="21822"/>
            <a:lumOff val="5095"/>
            <a:alphaOff val="0"/>
          </a:schemeClr>
        </a:solidFill>
        <a:ln w="25400" cap="flat" cmpd="sng" algn="ctr">
          <a:solidFill>
            <a:schemeClr val="accent4">
              <a:tint val="40000"/>
              <a:alpha val="90000"/>
              <a:hueOff val="-484691"/>
              <a:satOff val="21822"/>
              <a:lumOff val="50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rtl="0">
            <a:lnSpc>
              <a:spcPct val="90000"/>
            </a:lnSpc>
            <a:spcBef>
              <a:spcPct val="0"/>
            </a:spcBef>
            <a:spcAft>
              <a:spcPct val="35000"/>
            </a:spcAft>
            <a:buNone/>
          </a:pPr>
          <a:r>
            <a:rPr lang="en-US" sz="1500" kern="1200" dirty="0"/>
            <a:t>Zika virus identified</a:t>
          </a:r>
          <a:r>
            <a:rPr lang="en-US" sz="1500" kern="1200" dirty="0">
              <a:latin typeface="Calibri"/>
            </a:rPr>
            <a:t> </a:t>
          </a:r>
          <a:r>
            <a:rPr lang="en-US" sz="1500" kern="1200" dirty="0"/>
            <a:t>in amniotic fluid of two pregnant women whose fetuses presented with microcephaly.</a:t>
          </a:r>
          <a:r>
            <a:rPr lang="en-US" sz="1500" kern="1200" dirty="0">
              <a:latin typeface="Calibri"/>
            </a:rPr>
            <a:t> National</a:t>
          </a:r>
          <a:r>
            <a:rPr lang="en-US" sz="1500" kern="1200" dirty="0"/>
            <a:t> health emergency declared in Brazil</a:t>
          </a:r>
          <a:r>
            <a:rPr lang="en-US" sz="1500" kern="1200" dirty="0">
              <a:latin typeface="Calibri"/>
            </a:rPr>
            <a:t>.</a:t>
          </a:r>
          <a:endParaRPr lang="en-US" sz="1500" kern="1200" dirty="0"/>
        </a:p>
      </dsp:txBody>
      <dsp:txXfrm>
        <a:off x="2204536" y="2947328"/>
        <a:ext cx="3464272" cy="1135882"/>
      </dsp:txXfrm>
    </dsp:sp>
    <dsp:sp modelId="{1DA55FFE-A807-47DC-A1B9-4B50525C913E}">
      <dsp:nvSpPr>
        <dsp:cNvPr id="0" name=""/>
        <dsp:cNvSpPr/>
      </dsp:nvSpPr>
      <dsp:spPr>
        <a:xfrm>
          <a:off x="3936673" y="2221174"/>
          <a:ext cx="0" cy="726153"/>
        </a:xfrm>
        <a:prstGeom prst="line">
          <a:avLst/>
        </a:prstGeom>
        <a:solidFill>
          <a:schemeClr val="accent4">
            <a:hueOff val="-200109"/>
            <a:satOff val="-27957"/>
            <a:lumOff val="36340"/>
            <a:alphaOff val="0"/>
          </a:schemeClr>
        </a:solidFill>
        <a:ln w="6350" cap="flat" cmpd="sng" algn="ctr">
          <a:solidFill>
            <a:schemeClr val="accent4">
              <a:hueOff val="-200109"/>
              <a:satOff val="-27957"/>
              <a:lumOff val="3634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0B068F0E-DE02-45C7-A035-9F5AED1FA39A}">
      <dsp:nvSpPr>
        <dsp:cNvPr id="0" name=""/>
        <dsp:cNvSpPr/>
      </dsp:nvSpPr>
      <dsp:spPr>
        <a:xfrm>
          <a:off x="1914942" y="2082351"/>
          <a:ext cx="106787" cy="106787"/>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F7B1FDA3-6DB8-4302-9014-F8D74EFE6A4B}">
      <dsp:nvSpPr>
        <dsp:cNvPr id="0" name=""/>
        <dsp:cNvSpPr/>
      </dsp:nvSpPr>
      <dsp:spPr>
        <a:xfrm>
          <a:off x="3883279" y="2082351"/>
          <a:ext cx="106787" cy="106787"/>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F99B9959-527D-4506-AF48-4579D76E150B}">
      <dsp:nvSpPr>
        <dsp:cNvPr id="0" name=""/>
        <dsp:cNvSpPr/>
      </dsp:nvSpPr>
      <dsp:spPr>
        <a:xfrm>
          <a:off x="4330340" y="2293790"/>
          <a:ext cx="3149338" cy="482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Feb. 2016</a:t>
          </a:r>
        </a:p>
      </dsp:txBody>
      <dsp:txXfrm>
        <a:off x="4330340" y="2293790"/>
        <a:ext cx="3149338" cy="482678"/>
      </dsp:txXfrm>
    </dsp:sp>
    <dsp:sp modelId="{C0DA70FC-98DB-4FC3-91F7-D950F563C381}">
      <dsp:nvSpPr>
        <dsp:cNvPr id="0" name=""/>
        <dsp:cNvSpPr/>
      </dsp:nvSpPr>
      <dsp:spPr>
        <a:xfrm>
          <a:off x="4172873" y="616562"/>
          <a:ext cx="3464272" cy="707599"/>
        </a:xfrm>
        <a:prstGeom prst="rect">
          <a:avLst/>
        </a:prstGeom>
        <a:solidFill>
          <a:schemeClr val="accent4">
            <a:tint val="40000"/>
            <a:alpha val="90000"/>
            <a:hueOff val="-969381"/>
            <a:satOff val="43643"/>
            <a:lumOff val="10191"/>
            <a:alphaOff val="0"/>
          </a:schemeClr>
        </a:solidFill>
        <a:ln w="25400" cap="flat" cmpd="sng" algn="ctr">
          <a:solidFill>
            <a:schemeClr val="accent4">
              <a:tint val="40000"/>
              <a:alpha val="90000"/>
              <a:hueOff val="-969381"/>
              <a:satOff val="43643"/>
              <a:lumOff val="101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WHO declares public health emergency of international concern (PHEIC)</a:t>
          </a:r>
        </a:p>
      </dsp:txBody>
      <dsp:txXfrm>
        <a:off x="4172873" y="616562"/>
        <a:ext cx="3464272" cy="707599"/>
      </dsp:txXfrm>
    </dsp:sp>
    <dsp:sp modelId="{FA666FEF-61ED-4519-A401-6E2920CD60DF}">
      <dsp:nvSpPr>
        <dsp:cNvPr id="0" name=""/>
        <dsp:cNvSpPr/>
      </dsp:nvSpPr>
      <dsp:spPr>
        <a:xfrm>
          <a:off x="5905009" y="1324161"/>
          <a:ext cx="0" cy="726153"/>
        </a:xfrm>
        <a:prstGeom prst="line">
          <a:avLst/>
        </a:prstGeom>
        <a:solidFill>
          <a:schemeClr val="accent4">
            <a:hueOff val="-300164"/>
            <a:satOff val="-41935"/>
            <a:lumOff val="54510"/>
            <a:alphaOff val="0"/>
          </a:schemeClr>
        </a:solidFill>
        <a:ln w="6350" cap="flat" cmpd="sng" algn="ctr">
          <a:solidFill>
            <a:schemeClr val="accent4">
              <a:hueOff val="-300164"/>
              <a:satOff val="-41935"/>
              <a:lumOff val="5451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49FB06B0-452A-4158-961E-324B819A1A20}">
      <dsp:nvSpPr>
        <dsp:cNvPr id="0" name=""/>
        <dsp:cNvSpPr/>
      </dsp:nvSpPr>
      <dsp:spPr>
        <a:xfrm>
          <a:off x="5851615" y="2082351"/>
          <a:ext cx="106787" cy="106787"/>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92FC107-4D7D-4E6D-A2C9-0E0D2F175A92}" type="datetimeFigureOut">
              <a:rPr lang="en-US" smtClean="0"/>
              <a:t>3/8/2020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F6CFD89-2194-4E1D-ACAF-F9383FEF2A51}" type="slidenum">
              <a:rPr lang="en-US" smtClean="0"/>
              <a:t>‹#›</a:t>
            </a:fld>
            <a:endParaRPr lang="en-US"/>
          </a:p>
        </p:txBody>
      </p:sp>
    </p:spTree>
    <p:extLst>
      <p:ext uri="{BB962C8B-B14F-4D97-AF65-F5344CB8AC3E}">
        <p14:creationId xmlns:p14="http://schemas.microsoft.com/office/powerpoint/2010/main" val="3954194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a:defRPr/>
            </a:pPr>
            <a:fld id="{151806AF-527F-4C48-8E63-38E95BDE66F0}" type="slidenum">
              <a:rPr lang="en-US" smtClean="0"/>
              <a:pPr>
                <a:defRPr/>
              </a:pPr>
              <a:t>1</a:t>
            </a:fld>
            <a:endParaRPr lang="en-US"/>
          </a:p>
        </p:txBody>
      </p:sp>
    </p:spTree>
    <p:extLst>
      <p:ext uri="{BB962C8B-B14F-4D97-AF65-F5344CB8AC3E}">
        <p14:creationId xmlns:p14="http://schemas.microsoft.com/office/powerpoint/2010/main" val="3288553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dirty="0"/>
              <a:t>Notes:</a:t>
            </a:r>
          </a:p>
          <a:p>
            <a:r>
              <a:rPr lang="en-US" sz="1200" dirty="0"/>
              <a:t>Scientists from Brazil, Colombia, Argentina, the United States, WHO/PAHO, and the CDC, met in July 2016 to analyze Zika virus infection and its effects on the child. As a result,</a:t>
            </a:r>
            <a:r>
              <a:rPr lang="en-US" sz="1200" baseline="0" dirty="0"/>
              <a:t> c</a:t>
            </a:r>
            <a:r>
              <a:rPr lang="en-US" sz="1200" dirty="0"/>
              <a:t>ongenital Zika</a:t>
            </a:r>
            <a:r>
              <a:rPr lang="en-US" sz="1200" baseline="0" dirty="0"/>
              <a:t> syndrome or CZS w</a:t>
            </a:r>
            <a:r>
              <a:rPr lang="en-US" sz="1200" dirty="0"/>
              <a:t>as defined. </a:t>
            </a:r>
            <a:r>
              <a:rPr lang="en-US" sz="1200" b="0" i="0" kern="1200" dirty="0">
                <a:solidFill>
                  <a:schemeClr val="tx1"/>
                </a:solidFill>
                <a:effectLst/>
                <a:latin typeface="+mn-lt"/>
                <a:ea typeface="+mn-ea"/>
                <a:cs typeface="+mn-cs"/>
              </a:rPr>
              <a:t>Congenital Zika syndrome is unique to fetuses and infants infected with Zika virus before birth, and is characterized by the following features: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Severe microcephaly in which the skull has partially collapsed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Decreased brain tissue with a specific pattern of brain damage, including subcortical calcifications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Damage to the back of the eye, including macular scarring and focal pigmentary retinal mottling</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Congenital contractures, such as clubfoot or arthrogryposis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Hypertonia, in</a:t>
            </a:r>
            <a:r>
              <a:rPr lang="en-US" sz="1200" dirty="0">
                <a:solidFill>
                  <a:srgbClr val="808080"/>
                </a:solidFill>
              </a:rPr>
              <a:t>creased muscle tone and involuntary muscle activity</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7F6CFD89-2194-4E1D-ACAF-F9383FEF2A51}" type="slidenum">
              <a:rPr lang="en-US" smtClean="0"/>
              <a:t>13</a:t>
            </a:fld>
            <a:endParaRPr lang="en-US"/>
          </a:p>
        </p:txBody>
      </p:sp>
    </p:spTree>
    <p:extLst>
      <p:ext uri="{BB962C8B-B14F-4D97-AF65-F5344CB8AC3E}">
        <p14:creationId xmlns:p14="http://schemas.microsoft.com/office/powerpoint/2010/main" val="4198246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7F6CFD89-2194-4E1D-ACAF-F9383FEF2A51}" type="slidenum">
              <a:rPr lang="en-US" smtClean="0"/>
              <a:t>17</a:t>
            </a:fld>
            <a:endParaRPr lang="en-US"/>
          </a:p>
        </p:txBody>
      </p:sp>
    </p:spTree>
    <p:extLst>
      <p:ext uri="{BB962C8B-B14F-4D97-AF65-F5344CB8AC3E}">
        <p14:creationId xmlns:p14="http://schemas.microsoft.com/office/powerpoint/2010/main" val="2567265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6CFD89-2194-4E1D-ACAF-F9383FEF2A51}" type="slidenum">
              <a:rPr lang="en-US" smtClean="0"/>
              <a:t>18</a:t>
            </a:fld>
            <a:endParaRPr lang="en-US"/>
          </a:p>
        </p:txBody>
      </p:sp>
    </p:spTree>
    <p:extLst>
      <p:ext uri="{BB962C8B-B14F-4D97-AF65-F5344CB8AC3E}">
        <p14:creationId xmlns:p14="http://schemas.microsoft.com/office/powerpoint/2010/main" val="1967824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6CFD89-2194-4E1D-ACAF-F9383FEF2A51}" type="slidenum">
              <a:rPr lang="en-US" smtClean="0"/>
              <a:t>19</a:t>
            </a:fld>
            <a:endParaRPr lang="en-US"/>
          </a:p>
        </p:txBody>
      </p:sp>
    </p:spTree>
    <p:extLst>
      <p:ext uri="{BB962C8B-B14F-4D97-AF65-F5344CB8AC3E}">
        <p14:creationId xmlns:p14="http://schemas.microsoft.com/office/powerpoint/2010/main" val="1588055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6CFD89-2194-4E1D-ACAF-F9383FEF2A51}" type="slidenum">
              <a:rPr lang="en-US" smtClean="0"/>
              <a:t>20</a:t>
            </a:fld>
            <a:endParaRPr lang="en-US"/>
          </a:p>
        </p:txBody>
      </p:sp>
    </p:spTree>
    <p:extLst>
      <p:ext uri="{BB962C8B-B14F-4D97-AF65-F5344CB8AC3E}">
        <p14:creationId xmlns:p14="http://schemas.microsoft.com/office/powerpoint/2010/main" val="469658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6CFD89-2194-4E1D-ACAF-F9383FEF2A51}" type="slidenum">
              <a:rPr lang="en-US" smtClean="0"/>
              <a:t>3</a:t>
            </a:fld>
            <a:endParaRPr lang="en-US"/>
          </a:p>
        </p:txBody>
      </p:sp>
    </p:spTree>
    <p:extLst>
      <p:ext uri="{BB962C8B-B14F-4D97-AF65-F5344CB8AC3E}">
        <p14:creationId xmlns:p14="http://schemas.microsoft.com/office/powerpoint/2010/main" val="2560749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6CFD89-2194-4E1D-ACAF-F9383FEF2A51}" type="slidenum">
              <a:rPr lang="en-US" smtClean="0"/>
              <a:t>4</a:t>
            </a:fld>
            <a:endParaRPr lang="en-US"/>
          </a:p>
        </p:txBody>
      </p:sp>
    </p:spTree>
    <p:extLst>
      <p:ext uri="{BB962C8B-B14F-4D97-AF65-F5344CB8AC3E}">
        <p14:creationId xmlns:p14="http://schemas.microsoft.com/office/powerpoint/2010/main" val="1277251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sym typeface="Wingdings" panose="05000000000000000000" pitchFamily="2" charset="2"/>
              </a:rPr>
              <a:t>Notes:</a:t>
            </a:r>
            <a:endParaRPr lang="en-US">
              <a:solidFill>
                <a:srgbClr val="FF0000"/>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sym typeface="Wingdings" panose="05000000000000000000" pitchFamily="2" charset="2"/>
              </a:rPr>
              <a:t>This module explores the history of the Brazilian Zika virus outbreak of 2015 and the subsequent discovery of the congenital Zika syndrome (CZS).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7F6CFD89-2194-4E1D-ACAF-F9383FEF2A51}" type="slidenum">
              <a:rPr lang="en-US" smtClean="0"/>
              <a:t>5</a:t>
            </a:fld>
            <a:endParaRPr lang="en-US"/>
          </a:p>
        </p:txBody>
      </p:sp>
    </p:spTree>
    <p:extLst>
      <p:ext uri="{BB962C8B-B14F-4D97-AF65-F5344CB8AC3E}">
        <p14:creationId xmlns:p14="http://schemas.microsoft.com/office/powerpoint/2010/main" val="1567569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Zika virus was discovered in 1947 in the Zika forest of Uganda. Prior to 2015 a few outbreaks had occurred in Africa, Southeast Asia, and the Pacific Islands, but the Brazilian outbreak of 2015 would quickly rise to a public health emergency of international concern. T</a:t>
            </a:r>
            <a:r>
              <a:rPr lang="en-US" sz="1200">
                <a:solidFill>
                  <a:srgbClr val="595959"/>
                </a:solidFill>
              </a:rPr>
              <a:t>he first cases of the Zika virus coincided with cases of Guillain Barré syndrome</a:t>
            </a:r>
            <a:r>
              <a:rPr lang="en-US">
                <a:solidFill>
                  <a:srgbClr val="595959"/>
                </a:solidFill>
              </a:rPr>
              <a:t>,</a:t>
            </a:r>
            <a:r>
              <a:rPr lang="en-US" sz="1200">
                <a:solidFill>
                  <a:srgbClr val="595959"/>
                </a:solidFill>
              </a:rPr>
              <a:t> thus </a:t>
            </a:r>
            <a:r>
              <a:rPr lang="en-US">
                <a:solidFill>
                  <a:srgbClr val="595959"/>
                </a:solidFill>
              </a:rPr>
              <a:t>suggesting</a:t>
            </a:r>
            <a:r>
              <a:rPr lang="en-US" sz="1200">
                <a:solidFill>
                  <a:srgbClr val="595959"/>
                </a:solidFill>
              </a:rPr>
              <a:t> an association between Zika virus infection and neurological signs and symptoms in adults. In October 2015, the alarming number of cases of congenital microcephaly caused overwhelming concern in the public health sector.</a:t>
            </a:r>
            <a:endParaRPr lang="en-US"/>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Map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Brazilian federative units with Zika documented autochthonous cases (triangles) and number of microcephaly confirmed cases in each federal state (color shading of the affected Brazilian states) (source: Brazilian Ministry of Health and Secretary of Vigilance in Health).</a:t>
            </a:r>
          </a:p>
          <a:p>
            <a:endParaRPr lang="en-US" dirty="0"/>
          </a:p>
        </p:txBody>
      </p:sp>
      <p:sp>
        <p:nvSpPr>
          <p:cNvPr id="4" name="Slide Number Placeholder 3"/>
          <p:cNvSpPr>
            <a:spLocks noGrp="1"/>
          </p:cNvSpPr>
          <p:nvPr>
            <p:ph type="sldNum" sz="quarter" idx="10"/>
          </p:nvPr>
        </p:nvSpPr>
        <p:spPr/>
        <p:txBody>
          <a:bodyPr/>
          <a:lstStyle/>
          <a:p>
            <a:fld id="{7F6CFD89-2194-4E1D-ACAF-F9383FEF2A51}" type="slidenum">
              <a:rPr lang="en-US" smtClean="0"/>
              <a:t>6</a:t>
            </a:fld>
            <a:endParaRPr lang="en-US"/>
          </a:p>
        </p:txBody>
      </p:sp>
    </p:spTree>
    <p:extLst>
      <p:ext uri="{BB962C8B-B14F-4D97-AF65-F5344CB8AC3E}">
        <p14:creationId xmlns:p14="http://schemas.microsoft.com/office/powerpoint/2010/main" val="245734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595959"/>
                </a:solidFill>
              </a:rPr>
              <a:t>In October 2015 in P</a:t>
            </a:r>
            <a:r>
              <a:rPr lang="pt-BR" sz="1800" dirty="0"/>
              <a:t>ernambuco state, Brazil, </a:t>
            </a:r>
            <a:r>
              <a:rPr lang="en-US" sz="1800" dirty="0">
                <a:solidFill>
                  <a:srgbClr val="595959"/>
                </a:solidFill>
              </a:rPr>
              <a:t>a single referral maternity hospital saw 26 neonates with microcephaly hospitalized simultaneously. In a single month there were 58 cases of microcephaly, far exceeding the total number of cases registered in previous years with the highest being 12 in 2014</a:t>
            </a:r>
            <a:r>
              <a:rPr lang="en-US" sz="1800" dirty="0">
                <a:solidFill>
                  <a:schemeClr val="tx1"/>
                </a:solidFill>
              </a:rPr>
              <a:t>. </a:t>
            </a:r>
            <a:r>
              <a:rPr lang="en-US" sz="1800" dirty="0">
                <a:solidFill>
                  <a:srgbClr val="595959"/>
                </a:solidFill>
              </a:rPr>
              <a:t>In November</a:t>
            </a:r>
            <a:r>
              <a:rPr lang="en-US" sz="1800" baseline="0" dirty="0">
                <a:solidFill>
                  <a:srgbClr val="595959"/>
                </a:solidFill>
              </a:rPr>
              <a:t> 2015, the Zika virus was identified by RT-PCR in the amniotic fluid of two pregnant women whose fetuses presented with microcephaly. </a:t>
            </a:r>
            <a:r>
              <a:rPr lang="en-US" sz="1800" dirty="0">
                <a:solidFill>
                  <a:srgbClr val="595959"/>
                </a:solidFill>
              </a:rPr>
              <a:t>Before the Brazilian outbreak, only two cases of perinatal transmission had been described. Later in November 2015, the Ministry of Health of Brazil declared a national health emergency in the region. In February 2016, WHO declared a public health emergency of international concern (PHEIC). The PHEIC was ended November 2016.</a:t>
            </a:r>
          </a:p>
          <a:p>
            <a:endParaRPr lang="en-US" dirty="0"/>
          </a:p>
          <a:p>
            <a:endParaRPr lang="en-US" dirty="0"/>
          </a:p>
          <a:p>
            <a:endParaRPr lang="en-US" sz="1200" dirty="0">
              <a:solidFill>
                <a:srgbClr val="595959"/>
              </a:solidFill>
            </a:endParaRPr>
          </a:p>
          <a:p>
            <a:endParaRPr lang="en-US" sz="1200" dirty="0">
              <a:solidFill>
                <a:srgbClr val="595959"/>
              </a:solidFill>
            </a:endParaRPr>
          </a:p>
          <a:p>
            <a:endParaRPr lang="en-US" dirty="0"/>
          </a:p>
        </p:txBody>
      </p:sp>
      <p:sp>
        <p:nvSpPr>
          <p:cNvPr id="4" name="Slide Number Placeholder 3"/>
          <p:cNvSpPr>
            <a:spLocks noGrp="1"/>
          </p:cNvSpPr>
          <p:nvPr>
            <p:ph type="sldNum" sz="quarter" idx="10"/>
          </p:nvPr>
        </p:nvSpPr>
        <p:spPr/>
        <p:txBody>
          <a:bodyPr/>
          <a:lstStyle/>
          <a:p>
            <a:fld id="{7F6CFD89-2194-4E1D-ACAF-F9383FEF2A51}" type="slidenum">
              <a:rPr lang="en-US" smtClean="0"/>
              <a:t>7</a:t>
            </a:fld>
            <a:endParaRPr lang="en-US"/>
          </a:p>
        </p:txBody>
      </p:sp>
    </p:spTree>
    <p:extLst>
      <p:ext uri="{BB962C8B-B14F-4D97-AF65-F5344CB8AC3E}">
        <p14:creationId xmlns:p14="http://schemas.microsoft.com/office/powerpoint/2010/main" val="1699445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14463" y="1162050"/>
            <a:ext cx="4181475" cy="3136900"/>
          </a:xfrm>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tx1">
                    <a:lumMod val="50000"/>
                    <a:lumOff val="50000"/>
                  </a:schemeClr>
                </a:solidFill>
              </a:rPr>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tx1">
                    <a:lumMod val="50000"/>
                    <a:lumOff val="50000"/>
                  </a:schemeClr>
                </a:solidFill>
              </a:rPr>
              <a:t>Zika continued to spread from Brazil through the rest of the Americas. Between January and April 2016, 28 countries reported autochthonous cases of Zika infection.</a:t>
            </a:r>
            <a:r>
              <a:rPr lang="en-US" altLang="en-US" sz="1200" baseline="0" dirty="0">
                <a:solidFill>
                  <a:schemeClr val="tx1">
                    <a:lumMod val="50000"/>
                    <a:lumOff val="50000"/>
                  </a:schemeClr>
                </a:solidFill>
              </a:rPr>
              <a:t> Today that number is 48. </a:t>
            </a:r>
            <a:r>
              <a:rPr lang="es-ES" altLang="en-US" sz="1200" dirty="0">
                <a:solidFill>
                  <a:schemeClr val="tx1">
                    <a:lumMod val="50000"/>
                    <a:lumOff val="50000"/>
                  </a:schemeClr>
                </a:solidFill>
              </a:rPr>
              <a:t>In </a:t>
            </a:r>
            <a:r>
              <a:rPr lang="es-ES" altLang="en-US" sz="1200" dirty="0" err="1">
                <a:solidFill>
                  <a:schemeClr val="tx1">
                    <a:lumMod val="50000"/>
                    <a:lumOff val="50000"/>
                  </a:schemeClr>
                </a:solidFill>
              </a:rPr>
              <a:t>July</a:t>
            </a:r>
            <a:r>
              <a:rPr lang="es-ES" altLang="en-US" sz="1200" dirty="0">
                <a:solidFill>
                  <a:schemeClr val="tx1">
                    <a:lumMod val="50000"/>
                    <a:lumOff val="50000"/>
                  </a:schemeClr>
                </a:solidFill>
              </a:rPr>
              <a:t> 2016, 40 </a:t>
            </a:r>
            <a:r>
              <a:rPr lang="es-ES" altLang="en-US" sz="1200" dirty="0" err="1">
                <a:solidFill>
                  <a:schemeClr val="tx1">
                    <a:lumMod val="50000"/>
                    <a:lumOff val="50000"/>
                  </a:schemeClr>
                </a:solidFill>
              </a:rPr>
              <a:t>countries</a:t>
            </a:r>
            <a:r>
              <a:rPr lang="es-ES" altLang="en-US" sz="1200" dirty="0">
                <a:solidFill>
                  <a:schemeClr val="tx1">
                    <a:lumMod val="50000"/>
                    <a:lumOff val="50000"/>
                  </a:schemeClr>
                </a:solidFill>
              </a:rPr>
              <a:t> </a:t>
            </a:r>
            <a:r>
              <a:rPr lang="es-ES" altLang="en-US" sz="1200" dirty="0" err="1">
                <a:solidFill>
                  <a:schemeClr val="tx1">
                    <a:lumMod val="50000"/>
                    <a:lumOff val="50000"/>
                  </a:schemeClr>
                </a:solidFill>
              </a:rPr>
              <a:t>reported</a:t>
            </a:r>
            <a:r>
              <a:rPr lang="es-ES" altLang="en-US" sz="1200" dirty="0">
                <a:solidFill>
                  <a:schemeClr val="tx1">
                    <a:lumMod val="50000"/>
                    <a:lumOff val="50000"/>
                  </a:schemeClr>
                </a:solidFill>
              </a:rPr>
              <a:t> </a:t>
            </a:r>
            <a:r>
              <a:rPr lang="es-ES" altLang="en-US" sz="1200" dirty="0" err="1">
                <a:solidFill>
                  <a:schemeClr val="tx1">
                    <a:lumMod val="50000"/>
                    <a:lumOff val="50000"/>
                  </a:schemeClr>
                </a:solidFill>
              </a:rPr>
              <a:t>locally-acquired</a:t>
            </a:r>
            <a:r>
              <a:rPr lang="es-ES" altLang="en-US" sz="1200" dirty="0">
                <a:solidFill>
                  <a:schemeClr val="tx1">
                    <a:lumMod val="50000"/>
                    <a:lumOff val="50000"/>
                  </a:schemeClr>
                </a:solidFill>
              </a:rPr>
              <a:t> cases.</a:t>
            </a:r>
            <a:r>
              <a:rPr lang="es-ES" altLang="en-US" sz="1200" baseline="0" dirty="0">
                <a:solidFill>
                  <a:schemeClr val="tx1">
                    <a:lumMod val="50000"/>
                    <a:lumOff val="50000"/>
                  </a:schemeClr>
                </a:solidFill>
              </a:rPr>
              <a:t> </a:t>
            </a:r>
            <a:r>
              <a:rPr lang="en-US" altLang="en-US" sz="1200" dirty="0">
                <a:solidFill>
                  <a:schemeClr val="tx1">
                    <a:lumMod val="50000"/>
                    <a:lumOff val="50000"/>
                  </a:schemeClr>
                </a:solidFill>
              </a:rPr>
              <a:t>By January 2018, a total of</a:t>
            </a:r>
            <a:r>
              <a:rPr lang="en-US" altLang="en-US" sz="1200" baseline="0" dirty="0">
                <a:solidFill>
                  <a:schemeClr val="tx1">
                    <a:lumMod val="50000"/>
                    <a:lumOff val="50000"/>
                  </a:schemeClr>
                </a:solidFill>
              </a:rPr>
              <a:t> </a:t>
            </a:r>
            <a:r>
              <a:rPr lang="en-US" altLang="en-US" sz="1200" dirty="0">
                <a:solidFill>
                  <a:schemeClr val="tx1">
                    <a:lumMod val="50000"/>
                    <a:lumOff val="50000"/>
                  </a:schemeClr>
                </a:solidFill>
              </a:rPr>
              <a:t>3,720 confirmed cases of congenital zika syndrome (CZS) were reported across 48 countries, most in Brazil and Colombia. Five countries reported sexual transmission in the Americas: Argentina, Chile, Canada, Peru and the US.</a:t>
            </a:r>
            <a:r>
              <a:rPr lang="en-US" altLang="en-US" sz="1200" baseline="0" dirty="0">
                <a:solidFill>
                  <a:schemeClr val="tx1">
                    <a:lumMod val="50000"/>
                    <a:lumOff val="50000"/>
                  </a:schemeClr>
                </a:solidFill>
              </a:rPr>
              <a:t> </a:t>
            </a:r>
            <a:endParaRPr lang="es-ES" dirty="0"/>
          </a:p>
          <a:p>
            <a:endParaRPr lang="es-ES" dirty="0"/>
          </a:p>
          <a:p>
            <a:r>
              <a:rPr lang="es-ES" dirty="0" err="1"/>
              <a:t>Source</a:t>
            </a:r>
            <a:r>
              <a:rPr lang="es-ES" dirty="0"/>
              <a:t>:  PAHO </a:t>
            </a:r>
          </a:p>
          <a:p>
            <a:endParaRPr lang="es-ES" dirty="0"/>
          </a:p>
        </p:txBody>
      </p:sp>
      <p:sp>
        <p:nvSpPr>
          <p:cNvPr id="4" name="3 Marcador de número de diapositiva"/>
          <p:cNvSpPr>
            <a:spLocks noGrp="1"/>
          </p:cNvSpPr>
          <p:nvPr>
            <p:ph type="sldNum" sz="quarter" idx="10"/>
          </p:nvPr>
        </p:nvSpPr>
        <p:spPr/>
        <p:txBody>
          <a:bodyPr/>
          <a:lstStyle/>
          <a:p>
            <a:fld id="{C370CE0C-156C-43E0-88CC-FEED8E1B52A7}" type="slidenum">
              <a:rPr lang="en-US" smtClean="0"/>
              <a:pPr/>
              <a:t>8</a:t>
            </a:fld>
            <a:endParaRPr lang="en-US"/>
          </a:p>
        </p:txBody>
      </p:sp>
    </p:spTree>
    <p:extLst>
      <p:ext uri="{BB962C8B-B14F-4D97-AF65-F5344CB8AC3E}">
        <p14:creationId xmlns:p14="http://schemas.microsoft.com/office/powerpoint/2010/main" val="3361523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Experts worked persistently to rule out other similar diseases in the region such as dengue and chikungunya. </a:t>
            </a:r>
            <a:r>
              <a:rPr lang="en-US" sz="1200" dirty="0">
                <a:solidFill>
                  <a:srgbClr val="595959"/>
                </a:solidFill>
              </a:rPr>
              <a:t>Tests for dengue, chikungunya, Toxoplasma gondii, rubella, cytomegalovirus, herpes simplex, HIV, Treponema pallidum, and parvovirus B19 were all negative. </a:t>
            </a:r>
            <a:r>
              <a:rPr lang="en-US" dirty="0"/>
              <a:t>They concluded Zika favored the nervous system compared to the other diseases tested and was associated with congenital abnormalities. </a:t>
            </a:r>
            <a:endParaRPr lang="en-US" sz="1200" dirty="0">
              <a:solidFill>
                <a:srgbClr val="FF0000"/>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7F6CFD89-2194-4E1D-ACAF-F9383FEF2A51}" type="slidenum">
              <a:rPr lang="en-US" smtClean="0"/>
              <a:t>11</a:t>
            </a:fld>
            <a:endParaRPr lang="en-US"/>
          </a:p>
        </p:txBody>
      </p:sp>
    </p:spTree>
    <p:extLst>
      <p:ext uri="{BB962C8B-B14F-4D97-AF65-F5344CB8AC3E}">
        <p14:creationId xmlns:p14="http://schemas.microsoft.com/office/powerpoint/2010/main" val="57527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Notes:</a:t>
            </a:r>
          </a:p>
          <a:p>
            <a:r>
              <a:rPr lang="en-US" dirty="0"/>
              <a:t>Based on a systematic review of the literature through</a:t>
            </a:r>
            <a:r>
              <a:rPr lang="en-US" baseline="0" dirty="0"/>
              <a:t> </a:t>
            </a:r>
            <a:r>
              <a:rPr lang="en-US" dirty="0"/>
              <a:t>May 2016, WHO concluded that Zika virus infection during pregnancy is a cause of congenital brain abnormalities, including microcephaly; and that Zika virus is a trigger for Guillain-Barré syndrome. The range of abnormalities seen and the likely causal relationship with Zika virus infection suggested the presence of a new congenital syndrome. WHO set in place a process for defining the spectrum of this syndrome. After the expert meeting in Recife, WHO defined the syndrome associated with congenital Zika virus infection. In June 2016, WHO published an initial description of the syndrome and in July the experts worked on identifying</a:t>
            </a:r>
            <a:r>
              <a:rPr lang="en-US" baseline="0" dirty="0"/>
              <a:t> </a:t>
            </a:r>
            <a:r>
              <a:rPr lang="en-US" dirty="0"/>
              <a:t>the most common features to define the syndrome. </a:t>
            </a:r>
          </a:p>
          <a:p>
            <a:endParaRPr lang="en-US" dirty="0"/>
          </a:p>
          <a:p>
            <a:endParaRPr lang="en-US" dirty="0"/>
          </a:p>
        </p:txBody>
      </p:sp>
      <p:sp>
        <p:nvSpPr>
          <p:cNvPr id="4" name="Slide Number Placeholder 3"/>
          <p:cNvSpPr>
            <a:spLocks noGrp="1"/>
          </p:cNvSpPr>
          <p:nvPr>
            <p:ph type="sldNum" sz="quarter" idx="10"/>
          </p:nvPr>
        </p:nvSpPr>
        <p:spPr/>
        <p:txBody>
          <a:bodyPr/>
          <a:lstStyle/>
          <a:p>
            <a:fld id="{7F6CFD89-2194-4E1D-ACAF-F9383FEF2A51}" type="slidenum">
              <a:rPr lang="en-US" smtClean="0"/>
              <a:t>12</a:t>
            </a:fld>
            <a:endParaRPr lang="en-US"/>
          </a:p>
        </p:txBody>
      </p:sp>
    </p:spTree>
    <p:extLst>
      <p:ext uri="{BB962C8B-B14F-4D97-AF65-F5344CB8AC3E}">
        <p14:creationId xmlns:p14="http://schemas.microsoft.com/office/powerpoint/2010/main" val="1754577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0" y="1981200"/>
            <a:ext cx="7772400" cy="2667000"/>
          </a:xfrm>
        </p:spPr>
        <p:txBody>
          <a:bodyPr anchor="b">
            <a:noAutofit/>
          </a:bodyPr>
          <a:lstStyle>
            <a:lvl1pPr>
              <a:lnSpc>
                <a:spcPct val="100000"/>
              </a:lnSpc>
              <a:defRPr sz="3000">
                <a:solidFill>
                  <a:srgbClr val="002A6C"/>
                </a:solidFill>
                <a:latin typeface="Gill Sans MT" panose="020B0502020104020203" pitchFamily="34" charset="0"/>
                <a:cs typeface="Arial" panose="020B0604020202020204" pitchFamily="34" charset="0"/>
              </a:defRPr>
            </a:lvl1pPr>
          </a:lstStyle>
          <a:p>
            <a:r>
              <a:rPr lang="en-US"/>
              <a:t>Click to edit Master title style</a:t>
            </a:r>
            <a:endParaRPr lang="en-US" dirty="0"/>
          </a:p>
        </p:txBody>
      </p:sp>
      <p:sp>
        <p:nvSpPr>
          <p:cNvPr id="15" name="Subtitle 2"/>
          <p:cNvSpPr>
            <a:spLocks noGrp="1"/>
          </p:cNvSpPr>
          <p:nvPr>
            <p:ph type="subTitle" idx="1"/>
          </p:nvPr>
        </p:nvSpPr>
        <p:spPr>
          <a:xfrm>
            <a:off x="762000" y="4800600"/>
            <a:ext cx="7772400" cy="1219200"/>
          </a:xfrm>
        </p:spPr>
        <p:txBody>
          <a:bodyPr>
            <a:normAutofit/>
          </a:bodyPr>
          <a:lstStyle>
            <a:lvl1pPr marL="0" indent="0" algn="ctr">
              <a:buNone/>
              <a:defRPr sz="1800">
                <a:solidFill>
                  <a:srgbClr val="808080"/>
                </a:solidFill>
                <a:latin typeface="Gill Sans MT" panose="020B0502020104020203"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grpSp>
        <p:nvGrpSpPr>
          <p:cNvPr id="9" name="Group 8"/>
          <p:cNvGrpSpPr/>
          <p:nvPr userDrawn="1"/>
        </p:nvGrpSpPr>
        <p:grpSpPr>
          <a:xfrm>
            <a:off x="1749491" y="533418"/>
            <a:ext cx="5337045" cy="1295382"/>
            <a:chOff x="1749490" y="513525"/>
            <a:chExt cx="5337045" cy="1295382"/>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978"/>
            <a:stretch/>
          </p:blipFill>
          <p:spPr>
            <a:xfrm>
              <a:off x="1749490" y="513525"/>
              <a:ext cx="3264160" cy="1295382"/>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74855" y="815734"/>
              <a:ext cx="2011680" cy="737616"/>
            </a:xfrm>
            <a:prstGeom prst="rect">
              <a:avLst/>
            </a:prstGeom>
          </p:spPr>
        </p:pic>
      </p:grpSp>
    </p:spTree>
    <p:extLst>
      <p:ext uri="{BB962C8B-B14F-4D97-AF65-F5344CB8AC3E}">
        <p14:creationId xmlns:p14="http://schemas.microsoft.com/office/powerpoint/2010/main" val="186915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0" y="1981200"/>
            <a:ext cx="4648200" cy="2667000"/>
          </a:xfrm>
        </p:spPr>
        <p:txBody>
          <a:bodyPr anchor="b">
            <a:noAutofit/>
          </a:bodyPr>
          <a:lstStyle>
            <a:lvl1pPr algn="l">
              <a:lnSpc>
                <a:spcPct val="100000"/>
              </a:lnSpc>
              <a:defRPr sz="2250">
                <a:solidFill>
                  <a:srgbClr val="002A6C"/>
                </a:solidFill>
                <a:latin typeface="Gill Sans MT" panose="020B0502020104020203" pitchFamily="34" charset="0"/>
                <a:cs typeface="Arial" panose="020B0604020202020204" pitchFamily="34" charset="0"/>
              </a:defRPr>
            </a:lvl1pPr>
          </a:lstStyle>
          <a:p>
            <a:r>
              <a:rPr lang="en-US"/>
              <a:t>Click to edit Master title style</a:t>
            </a:r>
            <a:endParaRPr lang="en-US" dirty="0"/>
          </a:p>
        </p:txBody>
      </p:sp>
      <p:sp>
        <p:nvSpPr>
          <p:cNvPr id="15" name="Subtitle 2"/>
          <p:cNvSpPr>
            <a:spLocks noGrp="1"/>
          </p:cNvSpPr>
          <p:nvPr>
            <p:ph type="subTitle" idx="1"/>
          </p:nvPr>
        </p:nvSpPr>
        <p:spPr>
          <a:xfrm>
            <a:off x="762000" y="4800600"/>
            <a:ext cx="4648200" cy="1219200"/>
          </a:xfrm>
        </p:spPr>
        <p:txBody>
          <a:bodyPr>
            <a:normAutofit/>
          </a:bodyPr>
          <a:lstStyle>
            <a:lvl1pPr marL="0" indent="0" algn="l">
              <a:buNone/>
              <a:defRPr sz="1650">
                <a:solidFill>
                  <a:srgbClr val="5F5F5F"/>
                </a:solidFill>
                <a:latin typeface="Gill Sans MT" panose="020B0502020104020203"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3" name="ClipArt Placeholder 2"/>
          <p:cNvSpPr>
            <a:spLocks noGrp="1"/>
          </p:cNvSpPr>
          <p:nvPr>
            <p:ph type="clipArt" sz="quarter" idx="13"/>
          </p:nvPr>
        </p:nvSpPr>
        <p:spPr>
          <a:xfrm>
            <a:off x="5638800" y="1981200"/>
            <a:ext cx="2667000" cy="4038600"/>
          </a:xfrm>
        </p:spPr>
        <p:txBody>
          <a:bodyPr rtlCol="0">
            <a:normAutofit/>
          </a:bodyPr>
          <a:lstStyle>
            <a:lvl1pPr marL="0" indent="0">
              <a:buNone/>
              <a:defRPr/>
            </a:lvl1pPr>
          </a:lstStyle>
          <a:p>
            <a:pPr lvl="0"/>
            <a:r>
              <a:rPr lang="en-US" noProof="0"/>
              <a:t>Click icon to add online image</a:t>
            </a:r>
            <a:endParaRPr lang="en-US" noProof="0" dirty="0"/>
          </a:p>
        </p:txBody>
      </p:sp>
      <p:grpSp>
        <p:nvGrpSpPr>
          <p:cNvPr id="9" name="Group 8"/>
          <p:cNvGrpSpPr/>
          <p:nvPr userDrawn="1"/>
        </p:nvGrpSpPr>
        <p:grpSpPr>
          <a:xfrm>
            <a:off x="1749491" y="533418"/>
            <a:ext cx="5337045" cy="1295382"/>
            <a:chOff x="1749490" y="513525"/>
            <a:chExt cx="5337045" cy="1295382"/>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1978"/>
            <a:stretch/>
          </p:blipFill>
          <p:spPr>
            <a:xfrm>
              <a:off x="1749490" y="513525"/>
              <a:ext cx="3264160" cy="129538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74855" y="815734"/>
              <a:ext cx="2011680" cy="737616"/>
            </a:xfrm>
            <a:prstGeom prst="rect">
              <a:avLst/>
            </a:prstGeom>
          </p:spPr>
        </p:pic>
      </p:grpSp>
    </p:spTree>
    <p:extLst>
      <p:ext uri="{BB962C8B-B14F-4D97-AF65-F5344CB8AC3E}">
        <p14:creationId xmlns:p14="http://schemas.microsoft.com/office/powerpoint/2010/main" val="904061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25"/>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EA0222A4-8AC8-48A7-9C6E-F978AD53429A}" type="slidenum">
              <a:rPr lang="en-US">
                <a:solidFill>
                  <a:srgbClr val="002A6C"/>
                </a:solidFill>
              </a:rPr>
              <a:pPr>
                <a:defRPr/>
              </a:pPr>
              <a:t>‹#›</a:t>
            </a:fld>
            <a:endParaRPr lang="en-US" dirty="0">
              <a:solidFill>
                <a:srgbClr val="002A6C"/>
              </a:solidFill>
            </a:endParaRPr>
          </a:p>
        </p:txBody>
      </p:sp>
    </p:spTree>
    <p:extLst>
      <p:ext uri="{BB962C8B-B14F-4D97-AF65-F5344CB8AC3E}">
        <p14:creationId xmlns:p14="http://schemas.microsoft.com/office/powerpoint/2010/main" val="1353410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25"/>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100">
                <a:solidFill>
                  <a:srgbClr val="5F5F5F"/>
                </a:solidFill>
              </a:defRPr>
            </a:lvl1pPr>
            <a:lvl2pPr>
              <a:defRPr sz="1800">
                <a:solidFill>
                  <a:srgbClr val="5F5F5F"/>
                </a:solidFill>
              </a:defRPr>
            </a:lvl2pPr>
            <a:lvl3pPr>
              <a:defRPr sz="1500">
                <a:solidFill>
                  <a:srgbClr val="5F5F5F"/>
                </a:solidFill>
              </a:defRPr>
            </a:lvl3pPr>
            <a:lvl4pPr>
              <a:defRPr sz="1350">
                <a:solidFill>
                  <a:srgbClr val="5F5F5F"/>
                </a:solidFill>
              </a:defRPr>
            </a:lvl4pPr>
            <a:lvl5pPr>
              <a:defRPr sz="1350">
                <a:solidFill>
                  <a:srgbClr val="5F5F5F"/>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100">
                <a:solidFill>
                  <a:srgbClr val="5F5F5F"/>
                </a:solidFill>
              </a:defRPr>
            </a:lvl1pPr>
            <a:lvl2pPr>
              <a:defRPr sz="1800">
                <a:solidFill>
                  <a:srgbClr val="5F5F5F"/>
                </a:solidFill>
              </a:defRPr>
            </a:lvl2pPr>
            <a:lvl3pPr>
              <a:defRPr sz="1500">
                <a:solidFill>
                  <a:srgbClr val="5F5F5F"/>
                </a:solidFill>
              </a:defRPr>
            </a:lvl3pPr>
            <a:lvl4pPr>
              <a:defRPr sz="1350">
                <a:solidFill>
                  <a:srgbClr val="5F5F5F"/>
                </a:solidFill>
              </a:defRPr>
            </a:lvl4pPr>
            <a:lvl5pPr>
              <a:defRPr sz="1350">
                <a:solidFill>
                  <a:srgbClr val="5F5F5F"/>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D5D850E-1C30-4D87-8E65-6E186B96877A}" type="slidenum">
              <a:rPr lang="en-US">
                <a:solidFill>
                  <a:srgbClr val="002A6C"/>
                </a:solidFill>
              </a:rPr>
              <a:pPr>
                <a:defRPr/>
              </a:pPr>
              <a:t>‹#›</a:t>
            </a:fld>
            <a:endParaRPr lang="en-US" dirty="0">
              <a:solidFill>
                <a:srgbClr val="002A6C"/>
              </a:solidFill>
            </a:endParaRPr>
          </a:p>
        </p:txBody>
      </p:sp>
    </p:spTree>
    <p:extLst>
      <p:ext uri="{BB962C8B-B14F-4D97-AF65-F5344CB8AC3E}">
        <p14:creationId xmlns:p14="http://schemas.microsoft.com/office/powerpoint/2010/main" val="3041325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25"/>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solidFill>
                  <a:srgbClr val="5F5F5F"/>
                </a:solidFill>
              </a:defRPr>
            </a:lvl1pPr>
            <a:lvl2pPr>
              <a:defRPr sz="1650">
                <a:solidFill>
                  <a:srgbClr val="5F5F5F"/>
                </a:solidFill>
              </a:defRPr>
            </a:lvl2pPr>
            <a:lvl3pPr>
              <a:defRPr sz="1500">
                <a:solidFill>
                  <a:srgbClr val="5F5F5F"/>
                </a:solidFill>
              </a:defRPr>
            </a:lvl3pPr>
            <a:lvl4pPr>
              <a:defRPr sz="1350">
                <a:solidFill>
                  <a:srgbClr val="5F5F5F"/>
                </a:solidFill>
              </a:defRPr>
            </a:lvl4pPr>
            <a:lvl5pPr>
              <a:defRPr sz="1200">
                <a:solidFill>
                  <a:srgbClr val="5F5F5F"/>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31F75BA6-6F66-4B4F-B889-433C6A812A46}" type="slidenum">
              <a:rPr lang="en-US">
                <a:solidFill>
                  <a:srgbClr val="002A6C"/>
                </a:solidFill>
              </a:rPr>
              <a:pPr>
                <a:defRPr/>
              </a:pPr>
              <a:t>‹#›</a:t>
            </a:fld>
            <a:endParaRPr lang="en-US" dirty="0">
              <a:solidFill>
                <a:srgbClr val="002A6C"/>
              </a:solidFill>
            </a:endParaRPr>
          </a:p>
        </p:txBody>
      </p:sp>
    </p:spTree>
    <p:extLst>
      <p:ext uri="{BB962C8B-B14F-4D97-AF65-F5344CB8AC3E}">
        <p14:creationId xmlns:p14="http://schemas.microsoft.com/office/powerpoint/2010/main" val="1288344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25"/>
            </a:lvl1p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FB7F6CA6-AB2A-454F-BC4F-F3F64A77953D}" type="slidenum">
              <a:rPr lang="en-US">
                <a:solidFill>
                  <a:srgbClr val="002A6C"/>
                </a:solidFill>
              </a:rPr>
              <a:pPr>
                <a:defRPr/>
              </a:pPr>
              <a:t>‹#›</a:t>
            </a:fld>
            <a:endParaRPr lang="en-US" dirty="0">
              <a:solidFill>
                <a:srgbClr val="002A6C"/>
              </a:solidFill>
            </a:endParaRPr>
          </a:p>
        </p:txBody>
      </p:sp>
    </p:spTree>
    <p:extLst>
      <p:ext uri="{BB962C8B-B14F-4D97-AF65-F5344CB8AC3E}">
        <p14:creationId xmlns:p14="http://schemas.microsoft.com/office/powerpoint/2010/main" val="3983832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BC1EBD9-0337-43EE-B526-2D0F89511152}" type="slidenum">
              <a:rPr lang="en-US">
                <a:solidFill>
                  <a:srgbClr val="002A6C"/>
                </a:solidFill>
              </a:rPr>
              <a:pPr>
                <a:defRPr/>
              </a:pPr>
              <a:t>‹#›</a:t>
            </a:fld>
            <a:endParaRPr lang="en-US" dirty="0">
              <a:solidFill>
                <a:srgbClr val="002A6C"/>
              </a:solidFill>
            </a:endParaRPr>
          </a:p>
        </p:txBody>
      </p:sp>
    </p:spTree>
    <p:extLst>
      <p:ext uri="{BB962C8B-B14F-4D97-AF65-F5344CB8AC3E}">
        <p14:creationId xmlns:p14="http://schemas.microsoft.com/office/powerpoint/2010/main" val="1727125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93738" y="1831975"/>
            <a:ext cx="7696200" cy="1084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r>
              <a:rPr lang="en-US" altLang="en-US" sz="2550" dirty="0">
                <a:solidFill>
                  <a:srgbClr val="002A6C"/>
                </a:solidFill>
                <a:latin typeface="Gill Sans MT" pitchFamily="34" charset="0"/>
                <a:cs typeface="Arial" charset="0"/>
              </a:rPr>
              <a:t>For more information, please visit</a:t>
            </a:r>
          </a:p>
          <a:p>
            <a:pPr algn="ctr" fontAlgn="base">
              <a:spcBef>
                <a:spcPct val="0"/>
              </a:spcBef>
              <a:spcAft>
                <a:spcPct val="0"/>
              </a:spcAft>
              <a:defRPr/>
            </a:pPr>
            <a:r>
              <a:rPr lang="en-US" altLang="en-US" sz="2550" b="1" dirty="0">
                <a:solidFill>
                  <a:srgbClr val="002A6C"/>
                </a:solidFill>
                <a:latin typeface="Gill Sans MT" pitchFamily="34" charset="0"/>
                <a:cs typeface="Arial" charset="0"/>
              </a:rPr>
              <a:t>www.mcsprogram.org</a:t>
            </a:r>
          </a:p>
          <a:p>
            <a:pPr fontAlgn="base">
              <a:spcBef>
                <a:spcPct val="0"/>
              </a:spcBef>
              <a:spcAft>
                <a:spcPct val="0"/>
              </a:spcAft>
              <a:defRPr/>
            </a:pPr>
            <a:endParaRPr lang="en-US" altLang="en-US" sz="1350" dirty="0">
              <a:solidFill>
                <a:srgbClr val="000000"/>
              </a:solidFill>
              <a:cs typeface="Arial" charset="0"/>
            </a:endParaRPr>
          </a:p>
        </p:txBody>
      </p:sp>
      <p:sp>
        <p:nvSpPr>
          <p:cNvPr id="3" name="TextBox 2"/>
          <p:cNvSpPr txBox="1">
            <a:spLocks noChangeArrowheads="1"/>
          </p:cNvSpPr>
          <p:nvPr/>
        </p:nvSpPr>
        <p:spPr bwMode="auto">
          <a:xfrm>
            <a:off x="693738" y="3733800"/>
            <a:ext cx="7696200" cy="5770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r>
              <a:rPr lang="en-US" altLang="en-US" sz="1050" dirty="0">
                <a:solidFill>
                  <a:srgbClr val="000000"/>
                </a:solidFill>
                <a:latin typeface="Gill Sans MT" pitchFamily="34" charset="0"/>
                <a:cs typeface="Arial" charset="0"/>
              </a:rPr>
              <a:t>This presentation was made possible by the generous support of the American people through the United States Agency for International Development (USAID), under the terms of the Cooperative Agreement AID-OAA-A-14-00028.  The contents are the responsibility of the authors and do not necessarily reflect the views of USAID or the United States Government.</a:t>
            </a:r>
          </a:p>
        </p:txBody>
      </p:sp>
      <p:sp>
        <p:nvSpPr>
          <p:cNvPr id="4" name="TextBox 3"/>
          <p:cNvSpPr txBox="1">
            <a:spLocks noChangeArrowheads="1"/>
          </p:cNvSpPr>
          <p:nvPr/>
        </p:nvSpPr>
        <p:spPr bwMode="auto">
          <a:xfrm>
            <a:off x="960438" y="6019802"/>
            <a:ext cx="71628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r>
              <a:rPr lang="en-US" altLang="en-US" sz="2100" baseline="30000" dirty="0">
                <a:solidFill>
                  <a:srgbClr val="002A6C"/>
                </a:solidFill>
                <a:latin typeface="Gill Sans MT" pitchFamily="34" charset="0"/>
                <a:cs typeface="Arial" charset="0"/>
              </a:rPr>
              <a:t> facebook.com/MCSPglobal 			twitter.com/MCSPglobal</a:t>
            </a:r>
          </a:p>
        </p:txBody>
      </p:sp>
    </p:spTree>
    <p:extLst>
      <p:ext uri="{BB962C8B-B14F-4D97-AF65-F5344CB8AC3E}">
        <p14:creationId xmlns:p14="http://schemas.microsoft.com/office/powerpoint/2010/main" val="3115805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2517648"/>
            <a:ext cx="9144000" cy="4340352"/>
          </a:xfrm>
          <a:prstGeom prst="rect">
            <a:avLst/>
          </a:prstGeom>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825">
                <a:solidFill>
                  <a:schemeClr val="tx2"/>
                </a:solidFill>
                <a:latin typeface="Gill Sans MT" panose="020B0502020104020203" pitchFamily="34" charset="0"/>
                <a:cs typeface="+mn-cs"/>
              </a:defRPr>
            </a:lvl1pPr>
          </a:lstStyle>
          <a:p>
            <a:pPr>
              <a:defRPr/>
            </a:pPr>
            <a:fld id="{79FC7A99-52AE-4C05-A101-E07476EE88DE}" type="slidenum">
              <a:rPr lang="en-US">
                <a:solidFill>
                  <a:srgbClr val="002A6C"/>
                </a:solidFill>
              </a:rPr>
              <a:pPr>
                <a:defRPr/>
              </a:pPr>
              <a:t>‹#›</a:t>
            </a:fld>
            <a:endParaRPr lang="en-US" dirty="0">
              <a:solidFill>
                <a:srgbClr val="002A6C"/>
              </a:solidFill>
            </a:endParaRPr>
          </a:p>
        </p:txBody>
      </p:sp>
      <p:sp>
        <p:nvSpPr>
          <p:cNvPr id="11" name="Slide Number Placeholder 5"/>
          <p:cNvSpPr txBox="1">
            <a:spLocks/>
          </p:cNvSpPr>
          <p:nvPr/>
        </p:nvSpPr>
        <p:spPr>
          <a:xfrm>
            <a:off x="6553200" y="6356352"/>
            <a:ext cx="2133600" cy="365125"/>
          </a:xfrm>
          <a:prstGeom prst="rect">
            <a:avLst/>
          </a:prstGeom>
        </p:spPr>
        <p:txBody>
          <a:bodyPr/>
          <a:lstStyle>
            <a:defPPr>
              <a:defRPr lang="en-US"/>
            </a:defPPr>
            <a:lvl1pPr marL="0" algn="l" defTabSz="914400" rtl="0" eaLnBrk="1" latinLnBrk="0" hangingPunct="1">
              <a:defRPr sz="1800" kern="1200">
                <a:solidFill>
                  <a:srgbClr val="9DBFE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350" dirty="0"/>
          </a:p>
        </p:txBody>
      </p:sp>
    </p:spTree>
    <p:extLst>
      <p:ext uri="{BB962C8B-B14F-4D97-AF65-F5344CB8AC3E}">
        <p14:creationId xmlns:p14="http://schemas.microsoft.com/office/powerpoint/2010/main" val="1737853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ctr" rtl="0" eaLnBrk="1" fontAlgn="base" hangingPunct="1">
        <a:spcBef>
          <a:spcPct val="0"/>
        </a:spcBef>
        <a:spcAft>
          <a:spcPct val="0"/>
        </a:spcAft>
        <a:defRPr sz="2625" kern="1200">
          <a:solidFill>
            <a:srgbClr val="002A6C"/>
          </a:solidFill>
          <a:latin typeface="Gill Sans MT" panose="020B0502020104020203" pitchFamily="34" charset="0"/>
          <a:ea typeface="+mj-ea"/>
          <a:cs typeface="Arial" panose="020B0604020202020204" pitchFamily="34" charset="0"/>
        </a:defRPr>
      </a:lvl1pPr>
      <a:lvl2pPr algn="ctr" rtl="0" eaLnBrk="1" fontAlgn="base" hangingPunct="1">
        <a:spcBef>
          <a:spcPct val="0"/>
        </a:spcBef>
        <a:spcAft>
          <a:spcPct val="0"/>
        </a:spcAft>
        <a:defRPr sz="2625">
          <a:solidFill>
            <a:srgbClr val="002A6C"/>
          </a:solidFill>
          <a:latin typeface="Gill Sans MT" pitchFamily="34" charset="0"/>
          <a:cs typeface="Arial" charset="0"/>
        </a:defRPr>
      </a:lvl2pPr>
      <a:lvl3pPr algn="ctr" rtl="0" eaLnBrk="1" fontAlgn="base" hangingPunct="1">
        <a:spcBef>
          <a:spcPct val="0"/>
        </a:spcBef>
        <a:spcAft>
          <a:spcPct val="0"/>
        </a:spcAft>
        <a:defRPr sz="2625">
          <a:solidFill>
            <a:srgbClr val="002A6C"/>
          </a:solidFill>
          <a:latin typeface="Gill Sans MT" pitchFamily="34" charset="0"/>
          <a:cs typeface="Arial" charset="0"/>
        </a:defRPr>
      </a:lvl3pPr>
      <a:lvl4pPr algn="ctr" rtl="0" eaLnBrk="1" fontAlgn="base" hangingPunct="1">
        <a:spcBef>
          <a:spcPct val="0"/>
        </a:spcBef>
        <a:spcAft>
          <a:spcPct val="0"/>
        </a:spcAft>
        <a:defRPr sz="2625">
          <a:solidFill>
            <a:srgbClr val="002A6C"/>
          </a:solidFill>
          <a:latin typeface="Gill Sans MT" pitchFamily="34" charset="0"/>
          <a:cs typeface="Arial" charset="0"/>
        </a:defRPr>
      </a:lvl4pPr>
      <a:lvl5pPr algn="ctr" rtl="0" eaLnBrk="1" fontAlgn="base" hangingPunct="1">
        <a:spcBef>
          <a:spcPct val="0"/>
        </a:spcBef>
        <a:spcAft>
          <a:spcPct val="0"/>
        </a:spcAft>
        <a:defRPr sz="2625">
          <a:solidFill>
            <a:srgbClr val="002A6C"/>
          </a:solidFill>
          <a:latin typeface="Gill Sans MT" pitchFamily="34" charset="0"/>
          <a:cs typeface="Arial" charset="0"/>
        </a:defRPr>
      </a:lvl5pPr>
      <a:lvl6pPr marL="342900" algn="ctr" rtl="0" eaLnBrk="1" fontAlgn="base" hangingPunct="1">
        <a:spcBef>
          <a:spcPct val="0"/>
        </a:spcBef>
        <a:spcAft>
          <a:spcPct val="0"/>
        </a:spcAft>
        <a:defRPr sz="2625">
          <a:solidFill>
            <a:srgbClr val="002A6C"/>
          </a:solidFill>
          <a:latin typeface="Gill Sans MT" pitchFamily="34" charset="0"/>
          <a:cs typeface="Arial" charset="0"/>
        </a:defRPr>
      </a:lvl6pPr>
      <a:lvl7pPr marL="685800" algn="ctr" rtl="0" eaLnBrk="1" fontAlgn="base" hangingPunct="1">
        <a:spcBef>
          <a:spcPct val="0"/>
        </a:spcBef>
        <a:spcAft>
          <a:spcPct val="0"/>
        </a:spcAft>
        <a:defRPr sz="2625">
          <a:solidFill>
            <a:srgbClr val="002A6C"/>
          </a:solidFill>
          <a:latin typeface="Gill Sans MT" pitchFamily="34" charset="0"/>
          <a:cs typeface="Arial" charset="0"/>
        </a:defRPr>
      </a:lvl7pPr>
      <a:lvl8pPr marL="1028700" algn="ctr" rtl="0" eaLnBrk="1" fontAlgn="base" hangingPunct="1">
        <a:spcBef>
          <a:spcPct val="0"/>
        </a:spcBef>
        <a:spcAft>
          <a:spcPct val="0"/>
        </a:spcAft>
        <a:defRPr sz="2625">
          <a:solidFill>
            <a:srgbClr val="002A6C"/>
          </a:solidFill>
          <a:latin typeface="Gill Sans MT" pitchFamily="34" charset="0"/>
          <a:cs typeface="Arial" charset="0"/>
        </a:defRPr>
      </a:lvl8pPr>
      <a:lvl9pPr marL="1371600" algn="ctr" rtl="0" eaLnBrk="1" fontAlgn="base" hangingPunct="1">
        <a:spcBef>
          <a:spcPct val="0"/>
        </a:spcBef>
        <a:spcAft>
          <a:spcPct val="0"/>
        </a:spcAft>
        <a:defRPr sz="2625">
          <a:solidFill>
            <a:srgbClr val="002A6C"/>
          </a:solidFill>
          <a:latin typeface="Gill Sans MT" pitchFamily="34" charset="0"/>
          <a:cs typeface="Arial" charset="0"/>
        </a:defRPr>
      </a:lvl9pPr>
    </p:titleStyle>
    <p:bodyStyle>
      <a:lvl1pPr marL="257175" indent="-257175" algn="l" rtl="0" eaLnBrk="1" fontAlgn="base" hangingPunct="1">
        <a:spcBef>
          <a:spcPct val="20000"/>
        </a:spcBef>
        <a:spcAft>
          <a:spcPct val="0"/>
        </a:spcAft>
        <a:buFont typeface="Arial" charset="0"/>
        <a:buChar char="•"/>
        <a:defRPr sz="2400" kern="1200">
          <a:solidFill>
            <a:srgbClr val="5F5F5F"/>
          </a:solidFill>
          <a:latin typeface="Gill Sans MT" panose="020B0502020104020203" pitchFamily="34" charset="0"/>
          <a:ea typeface="+mn-ea"/>
          <a:cs typeface="Arial" panose="020B0604020202020204" pitchFamily="34" charset="0"/>
        </a:defRPr>
      </a:lvl1pPr>
      <a:lvl2pPr marL="557213" indent="-214313" algn="l" rtl="0" eaLnBrk="1" fontAlgn="base" hangingPunct="1">
        <a:spcBef>
          <a:spcPct val="20000"/>
        </a:spcBef>
        <a:spcAft>
          <a:spcPct val="0"/>
        </a:spcAft>
        <a:buFont typeface="Arial" charset="0"/>
        <a:buChar char="•"/>
        <a:defRPr sz="2100" kern="1200">
          <a:solidFill>
            <a:srgbClr val="5F5F5F"/>
          </a:solidFill>
          <a:latin typeface="Gill Sans MT" panose="020B0502020104020203" pitchFamily="34" charset="0"/>
          <a:ea typeface="+mn-ea"/>
          <a:cs typeface="Arial" panose="020B0604020202020204" pitchFamily="34" charset="0"/>
        </a:defRPr>
      </a:lvl2pPr>
      <a:lvl3pPr marL="857250" indent="-171450" algn="l" rtl="0" eaLnBrk="1" fontAlgn="base" hangingPunct="1">
        <a:spcBef>
          <a:spcPct val="20000"/>
        </a:spcBef>
        <a:spcAft>
          <a:spcPct val="0"/>
        </a:spcAft>
        <a:buFont typeface="Arial" charset="0"/>
        <a:buChar char="•"/>
        <a:defRPr sz="1800" kern="1200">
          <a:solidFill>
            <a:srgbClr val="5F5F5F"/>
          </a:solidFill>
          <a:latin typeface="Gill Sans MT" panose="020B0502020104020203" pitchFamily="34" charset="0"/>
          <a:ea typeface="+mn-ea"/>
          <a:cs typeface="Arial" panose="020B0604020202020204" pitchFamily="34" charset="0"/>
        </a:defRPr>
      </a:lvl3pPr>
      <a:lvl4pPr marL="1200150" indent="-171450" algn="l" rtl="0" eaLnBrk="1" fontAlgn="base" hangingPunct="1">
        <a:spcBef>
          <a:spcPct val="20000"/>
        </a:spcBef>
        <a:spcAft>
          <a:spcPct val="0"/>
        </a:spcAft>
        <a:buFont typeface="Arial" charset="0"/>
        <a:buChar char="•"/>
        <a:defRPr sz="1500" kern="1200">
          <a:solidFill>
            <a:srgbClr val="5F5F5F"/>
          </a:solidFill>
          <a:latin typeface="Gill Sans MT" panose="020B0502020104020203" pitchFamily="34" charset="0"/>
          <a:ea typeface="+mn-ea"/>
          <a:cs typeface="Arial" panose="020B0604020202020204" pitchFamily="34" charset="0"/>
        </a:defRPr>
      </a:lvl4pPr>
      <a:lvl5pPr marL="1543050" indent="-171450" algn="l" rtl="0" eaLnBrk="1" fontAlgn="base" hangingPunct="1">
        <a:spcBef>
          <a:spcPct val="20000"/>
        </a:spcBef>
        <a:spcAft>
          <a:spcPct val="0"/>
        </a:spcAft>
        <a:buFont typeface="Arial" charset="0"/>
        <a:buChar char="•"/>
        <a:defRPr sz="1500" kern="1200">
          <a:solidFill>
            <a:srgbClr val="5F5F5F"/>
          </a:solidFill>
          <a:latin typeface="Gill Sans MT" panose="020B0502020104020203"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hyperlink" Target="https://commons.wikimedia.org/wiki/File:Aedes_Albopictus.jpg"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hyperlink" Target="https://www.cdc.gov/pregnancy/zika/testing-follow-up/zika-syndrome-birth-defects.html"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hyperlink" Target="pending:yes" TargetMode="External"/><Relationship Id="rId2" Type="http://schemas.openxmlformats.org/officeDocument/2006/relationships/slideLayout" Target="../slideLayouts/slideLayout3.xml"/><Relationship Id="rId1" Type="http://schemas.openxmlformats.org/officeDocument/2006/relationships/tags" Target="../tags/tag19.xml"/><Relationship Id="rId6" Type="http://schemas.openxmlformats.org/officeDocument/2006/relationships/hyperlink" Target="https://www.bmj.com/lookup/doi/http:/dx.doi.org/doi:10.1056/NEJMsr1604338" TargetMode="External"/><Relationship Id="rId5" Type="http://schemas.openxmlformats.org/officeDocument/2006/relationships/hyperlink" Target="http://dx.doi.org/10.2471/BLT.16.176990" TargetMode="External"/><Relationship Id="rId4" Type="http://schemas.openxmlformats.org/officeDocument/2006/relationships/hyperlink" Target="https://www.ncbi.nlm.nih.gov/pubmed/27812646"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who.int/emergencies/diseases/zika/en/" TargetMode="Externa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https://www.cdc.gov/zika/index.html" TargetMode="External"/><Relationship Id="rId4" Type="http://schemas.openxmlformats.org/officeDocument/2006/relationships/hyperlink" Target="https://www.paho.org/hq/index.php?option=com_content&amp;view=article&amp;id=11585:zika-virus-infection&amp;Itemid=41688&amp;lang=en"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hyperlink" Target="https://creativecommons.org/licenses/by-nc-sa/2.0/?ref=ccsearch&amp;atype=rich" TargetMode="Externa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hyperlink" Target="https://www.flickr.com/photos/91574361@N03" TargetMode="External"/><Relationship Id="rId5" Type="http://schemas.openxmlformats.org/officeDocument/2006/relationships/hyperlink" Target="https://www.flickr.com/photos/91574361@N03/25849279032"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hyperlink" Target="https://dx.doi.org/10.1371%2Fjournal.pntd.0004760"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6.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ctrTitle"/>
          </p:nvPr>
        </p:nvSpPr>
        <p:spPr>
          <a:xfrm>
            <a:off x="685801" y="2507952"/>
            <a:ext cx="7733297" cy="1046873"/>
          </a:xfrm>
        </p:spPr>
        <p:txBody>
          <a:bodyPr anchor="t"/>
          <a:lstStyle/>
          <a:p>
            <a:r>
              <a:rPr lang="en-US" altLang="en-US" sz="3600" b="1" dirty="0">
                <a:latin typeface="Gill Sans MT"/>
                <a:cs typeface="Arial"/>
              </a:rPr>
              <a:t>The 2015 Zika Virus Outbreak:</a:t>
            </a:r>
            <a:br>
              <a:rPr lang="en-US" altLang="en-US" sz="3600" b="1" dirty="0">
                <a:latin typeface="Gill Sans MT"/>
                <a:cs typeface="Arial"/>
              </a:rPr>
            </a:br>
            <a:br>
              <a:rPr lang="en-US" altLang="en-US" sz="3600" dirty="0">
                <a:cs typeface="Arial" charset="0"/>
              </a:rPr>
            </a:br>
            <a:r>
              <a:rPr lang="en-US" altLang="en-US" sz="3600" dirty="0">
                <a:latin typeface="Gill Sans MT"/>
                <a:cs typeface="Arial"/>
              </a:rPr>
              <a:t>How did it unfold and what did we learn about serious </a:t>
            </a:r>
            <a:r>
              <a:rPr lang="en-US" altLang="en-US" sz="3600">
                <a:latin typeface="Gill Sans MT"/>
                <a:cs typeface="Arial"/>
              </a:rPr>
              <a:t>health consequences?</a:t>
            </a:r>
            <a:br>
              <a:rPr lang="en-US" altLang="en-US" sz="3600" b="1" dirty="0">
                <a:cs typeface="Arial" charset="0"/>
              </a:rPr>
            </a:br>
            <a:br>
              <a:rPr lang="en-US" altLang="en-US" sz="3600" b="1" dirty="0">
                <a:cs typeface="Arial" charset="0"/>
              </a:rPr>
            </a:br>
            <a:endParaRPr lang="en-US" altLang="en-US" sz="3200" b="1" dirty="0">
              <a:solidFill>
                <a:srgbClr val="808080"/>
              </a:solidFill>
              <a:cs typeface="Arial" charset="0"/>
            </a:endParaRPr>
          </a:p>
        </p:txBody>
      </p:sp>
    </p:spTree>
    <p:custDataLst>
      <p:tags r:id="rId1"/>
    </p:custDataLst>
    <p:extLst>
      <p:ext uri="{BB962C8B-B14F-4D97-AF65-F5344CB8AC3E}">
        <p14:creationId xmlns:p14="http://schemas.microsoft.com/office/powerpoint/2010/main" val="1494581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a:bodyPr>
          <a:lstStyle/>
          <a:p>
            <a:r>
              <a:rPr lang="en-US" sz="3600" b="1" dirty="0">
                <a:solidFill>
                  <a:schemeClr val="tx2"/>
                </a:solidFill>
              </a:rPr>
              <a:t>Knowledge Check Answer</a:t>
            </a:r>
          </a:p>
        </p:txBody>
      </p:sp>
      <p:sp>
        <p:nvSpPr>
          <p:cNvPr id="3" name="Content Placeholder 2"/>
          <p:cNvSpPr>
            <a:spLocks noGrp="1"/>
          </p:cNvSpPr>
          <p:nvPr>
            <p:ph idx="1"/>
          </p:nvPr>
        </p:nvSpPr>
        <p:spPr>
          <a:xfrm>
            <a:off x="457200" y="1600202"/>
            <a:ext cx="8229600" cy="2425533"/>
          </a:xfrm>
        </p:spPr>
        <p:txBody>
          <a:bodyPr/>
          <a:lstStyle/>
          <a:p>
            <a:pPr marL="0" indent="0">
              <a:buNone/>
            </a:pPr>
            <a:r>
              <a:rPr lang="en-US" sz="3200" dirty="0">
                <a:solidFill>
                  <a:srgbClr val="808080"/>
                </a:solidFill>
                <a:latin typeface="Gill Sans MT"/>
                <a:cs typeface="Arial"/>
              </a:rPr>
              <a:t>The first cases of the Zika virus coincided with cases of Guillain Barré syndrome (GBS) suggesting association between Zika virus infection and neurological signs and symptoms in adults. GBS is a rare neurological disorder in which the body’s immune system attacks the nervous system, causing weakness and sometimes paralysis.</a:t>
            </a:r>
          </a:p>
        </p:txBody>
      </p:sp>
    </p:spTree>
    <p:custDataLst>
      <p:tags r:id="rId1"/>
    </p:custDataLst>
    <p:extLst>
      <p:ext uri="{BB962C8B-B14F-4D97-AF65-F5344CB8AC3E}">
        <p14:creationId xmlns:p14="http://schemas.microsoft.com/office/powerpoint/2010/main" val="3643006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3792"/>
            <a:ext cx="8229600" cy="857250"/>
          </a:xfrm>
        </p:spPr>
        <p:txBody>
          <a:bodyPr>
            <a:noAutofit/>
          </a:bodyPr>
          <a:lstStyle/>
          <a:p>
            <a:r>
              <a:rPr lang="en-US" sz="3600" b="1" dirty="0">
                <a:solidFill>
                  <a:schemeClr val="tx2"/>
                </a:solidFill>
              </a:rPr>
              <a:t>Finding the Link Between ZIKV Infection and Microcephaly</a:t>
            </a:r>
          </a:p>
        </p:txBody>
      </p:sp>
      <p:sp>
        <p:nvSpPr>
          <p:cNvPr id="3" name="Content Placeholder 2"/>
          <p:cNvSpPr>
            <a:spLocks noGrp="1"/>
          </p:cNvSpPr>
          <p:nvPr>
            <p:ph idx="1"/>
          </p:nvPr>
        </p:nvSpPr>
        <p:spPr>
          <a:xfrm>
            <a:off x="457200" y="1502890"/>
            <a:ext cx="6032995" cy="3358754"/>
          </a:xfrm>
        </p:spPr>
        <p:txBody>
          <a:bodyPr/>
          <a:lstStyle/>
          <a:p>
            <a:pPr>
              <a:spcBef>
                <a:spcPts val="0"/>
              </a:spcBef>
              <a:spcAft>
                <a:spcPts val="900"/>
              </a:spcAft>
            </a:pPr>
            <a:r>
              <a:rPr lang="en-US" dirty="0">
                <a:solidFill>
                  <a:srgbClr val="808080"/>
                </a:solidFill>
              </a:rPr>
              <a:t>Other arboviral infections endemic and epidemic in the region were </a:t>
            </a:r>
            <a:r>
              <a:rPr lang="en-US" b="1" dirty="0">
                <a:solidFill>
                  <a:srgbClr val="808080"/>
                </a:solidFill>
              </a:rPr>
              <a:t>not</a:t>
            </a:r>
            <a:r>
              <a:rPr lang="en-US" dirty="0">
                <a:solidFill>
                  <a:srgbClr val="808080"/>
                </a:solidFill>
              </a:rPr>
              <a:t> associated with congenital abnormalities. </a:t>
            </a:r>
          </a:p>
          <a:p>
            <a:pPr>
              <a:spcBef>
                <a:spcPts val="0"/>
              </a:spcBef>
              <a:spcAft>
                <a:spcPts val="900"/>
              </a:spcAft>
            </a:pPr>
            <a:r>
              <a:rPr lang="en-US" dirty="0">
                <a:solidFill>
                  <a:srgbClr val="808080"/>
                </a:solidFill>
                <a:latin typeface="Gill Sans MT"/>
                <a:cs typeface="Arial"/>
              </a:rPr>
              <a:t>Zika virus had a greater affinity for the nervous system versus other arboviruses.</a:t>
            </a:r>
          </a:p>
          <a:p>
            <a:pPr>
              <a:spcBef>
                <a:spcPts val="0"/>
              </a:spcBef>
              <a:spcAft>
                <a:spcPts val="900"/>
              </a:spcAft>
            </a:pPr>
            <a:r>
              <a:rPr lang="en-US" dirty="0">
                <a:solidFill>
                  <a:srgbClr val="808080"/>
                </a:solidFill>
                <a:latin typeface="Gill Sans MT"/>
                <a:cs typeface="Arial"/>
              </a:rPr>
              <a:t>Chikungunya had not been detected in many northeast states of Brazil at onset of the outbreak.</a:t>
            </a:r>
          </a:p>
          <a:p>
            <a:pPr>
              <a:spcBef>
                <a:spcPts val="0"/>
              </a:spcBef>
              <a:spcAft>
                <a:spcPts val="900"/>
              </a:spcAft>
            </a:pPr>
            <a:r>
              <a:rPr lang="en-US" dirty="0">
                <a:solidFill>
                  <a:srgbClr val="808080"/>
                </a:solidFill>
              </a:rPr>
              <a:t>In Brazil, most mothers reported symptoms compatible with Zika virus infection in their first trimester, coinciding with Zika virus outbreak in the region.</a:t>
            </a:r>
          </a:p>
          <a:p>
            <a:endParaRPr lang="en-US" dirty="0">
              <a:solidFill>
                <a:srgbClr val="595959"/>
              </a:solidFill>
            </a:endParaRPr>
          </a:p>
        </p:txBody>
      </p:sp>
      <p:pic>
        <p:nvPicPr>
          <p:cNvPr id="7" name="Picture 6"/>
          <p:cNvPicPr>
            <a:picLocks noChangeAspect="1"/>
          </p:cNvPicPr>
          <p:nvPr/>
        </p:nvPicPr>
        <p:blipFill>
          <a:blip r:embed="rId4"/>
          <a:stretch>
            <a:fillRect/>
          </a:stretch>
        </p:blipFill>
        <p:spPr>
          <a:xfrm>
            <a:off x="6553200" y="2409825"/>
            <a:ext cx="2244915" cy="1521279"/>
          </a:xfrm>
          <a:prstGeom prst="roundRect">
            <a:avLst>
              <a:gd name="adj" fmla="val 16667"/>
            </a:avLst>
          </a:prstGeom>
          <a:ln>
            <a:noFill/>
          </a:ln>
          <a:effectLst>
            <a:outerShdw blurRad="76200" dist="38100" dir="7800000" algn="tl" rotWithShape="0">
              <a:srgbClr val="000000">
                <a:alpha val="40000"/>
              </a:srgbClr>
            </a:outerShdw>
          </a:effectLst>
        </p:spPr>
      </p:pic>
      <p:sp>
        <p:nvSpPr>
          <p:cNvPr id="6" name="TextBox 5"/>
          <p:cNvSpPr txBox="1"/>
          <p:nvPr/>
        </p:nvSpPr>
        <p:spPr>
          <a:xfrm>
            <a:off x="6553200" y="3978558"/>
            <a:ext cx="2505075" cy="1277273"/>
          </a:xfrm>
          <a:prstGeom prst="rect">
            <a:avLst/>
          </a:prstGeom>
          <a:noFill/>
        </p:spPr>
        <p:txBody>
          <a:bodyPr wrap="square" rtlCol="0">
            <a:spAutoFit/>
          </a:bodyPr>
          <a:lstStyle/>
          <a:p>
            <a:r>
              <a:rPr lang="en-US" sz="1100" dirty="0">
                <a:solidFill>
                  <a:srgbClr val="808080"/>
                </a:solidFill>
                <a:latin typeface="Gill Sans MT" panose="020B0502020104020203" pitchFamily="34" charset="0"/>
              </a:rPr>
              <a:t>Image source: </a:t>
            </a:r>
            <a:r>
              <a:rPr lang="en-US" sz="1100" dirty="0">
                <a:solidFill>
                  <a:srgbClr val="808080"/>
                </a:solidFill>
                <a:latin typeface="Gill Sans MT" panose="020B0502020104020203" pitchFamily="34" charset="0"/>
                <a:hlinkClick r:id="rId5">
                  <a:extLst>
                    <a:ext uri="{A12FA001-AC4F-418D-AE19-62706E023703}">
                      <ahyp:hlinkClr xmlns:ahyp="http://schemas.microsoft.com/office/drawing/2018/hyperlinkcolor" val="tx"/>
                    </a:ext>
                  </a:extLst>
                </a:hlinkClick>
              </a:rPr>
              <a:t>https://commons.wikimedia.org/wiki/File%3AAedes_Albopictus.jpg</a:t>
            </a:r>
            <a:r>
              <a:rPr lang="en-US" sz="1100" dirty="0">
                <a:solidFill>
                  <a:srgbClr val="808080"/>
                </a:solidFill>
                <a:latin typeface="Gill Sans MT" panose="020B0502020104020203" pitchFamily="34" charset="0"/>
              </a:rPr>
              <a:t>. By James </a:t>
            </a:r>
            <a:r>
              <a:rPr lang="en-US" sz="1100" dirty="0" err="1">
                <a:solidFill>
                  <a:srgbClr val="808080"/>
                </a:solidFill>
                <a:latin typeface="Gill Sans MT" panose="020B0502020104020203" pitchFamily="34" charset="0"/>
              </a:rPr>
              <a:t>Gathany</a:t>
            </a:r>
            <a:r>
              <a:rPr lang="en-US" sz="1100" dirty="0">
                <a:solidFill>
                  <a:srgbClr val="808080"/>
                </a:solidFill>
                <a:latin typeface="Gill Sans MT" panose="020B0502020104020203" pitchFamily="34" charset="0"/>
              </a:rPr>
              <a:t>/CDC [Public domain], via Wikimedia Commons from Wikimedia Commons</a:t>
            </a:r>
          </a:p>
          <a:p>
            <a:endParaRPr lang="en-US" sz="1100" dirty="0">
              <a:solidFill>
                <a:srgbClr val="808080"/>
              </a:solidFill>
              <a:latin typeface="Gill Sans MT" panose="020B0502020104020203" pitchFamily="34" charset="0"/>
            </a:endParaRPr>
          </a:p>
        </p:txBody>
      </p:sp>
      <p:sp>
        <p:nvSpPr>
          <p:cNvPr id="8" name="TextBox 7">
            <a:extLst>
              <a:ext uri="{FF2B5EF4-FFF2-40B4-BE49-F238E27FC236}">
                <a16:creationId xmlns:a16="http://schemas.microsoft.com/office/drawing/2014/main" id="{A33C795C-712E-40F7-A57A-D2D1D0C7824F}"/>
              </a:ext>
            </a:extLst>
          </p:cNvPr>
          <p:cNvSpPr txBox="1"/>
          <p:nvPr/>
        </p:nvSpPr>
        <p:spPr>
          <a:xfrm>
            <a:off x="813460" y="6591543"/>
            <a:ext cx="8476247" cy="276999"/>
          </a:xfrm>
          <a:prstGeom prst="rect">
            <a:avLst/>
          </a:prstGeom>
          <a:noFill/>
        </p:spPr>
        <p:txBody>
          <a:bodyPr wrap="square" rtlCol="0">
            <a:spAutoFit/>
          </a:bodyPr>
          <a:lstStyle/>
          <a:p>
            <a:r>
              <a:rPr lang="en-US" sz="1200" dirty="0">
                <a:solidFill>
                  <a:srgbClr val="808080"/>
                </a:solidFill>
                <a:latin typeface="Gill Sans MT" panose="020B0502020104020203" pitchFamily="34" charset="0"/>
              </a:rPr>
              <a:t>Source: Brito, C.A. and Tenorio., M.T. , 2016</a:t>
            </a:r>
          </a:p>
        </p:txBody>
      </p:sp>
    </p:spTree>
    <p:custDataLst>
      <p:tags r:id="rId1"/>
    </p:custDataLst>
    <p:extLst>
      <p:ext uri="{BB962C8B-B14F-4D97-AF65-F5344CB8AC3E}">
        <p14:creationId xmlns:p14="http://schemas.microsoft.com/office/powerpoint/2010/main" val="1861233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839" y="524455"/>
            <a:ext cx="8570614" cy="857250"/>
          </a:xfrm>
        </p:spPr>
        <p:txBody>
          <a:bodyPr>
            <a:noAutofit/>
          </a:bodyPr>
          <a:lstStyle/>
          <a:p>
            <a:r>
              <a:rPr lang="en-US" sz="3600" b="1" dirty="0">
                <a:solidFill>
                  <a:schemeClr val="tx2"/>
                </a:solidFill>
                <a:latin typeface="Gill Sans MT"/>
                <a:cs typeface="Arial"/>
              </a:rPr>
              <a:t>May 2016: WHO on Zika Virus </a:t>
            </a:r>
            <a:br>
              <a:rPr lang="en-US" sz="3600" b="1" dirty="0"/>
            </a:br>
            <a:r>
              <a:rPr lang="en-US" sz="3600" b="1" dirty="0">
                <a:solidFill>
                  <a:schemeClr val="tx2"/>
                </a:solidFill>
                <a:latin typeface="Gill Sans MT"/>
                <a:cs typeface="Arial"/>
              </a:rPr>
              <a:t>During Pregnancy</a:t>
            </a:r>
          </a:p>
        </p:txBody>
      </p:sp>
      <p:sp>
        <p:nvSpPr>
          <p:cNvPr id="3" name="Content Placeholder 2"/>
          <p:cNvSpPr>
            <a:spLocks noGrp="1"/>
          </p:cNvSpPr>
          <p:nvPr>
            <p:ph idx="1"/>
          </p:nvPr>
        </p:nvSpPr>
        <p:spPr>
          <a:xfrm>
            <a:off x="457200" y="1596807"/>
            <a:ext cx="5996458" cy="3394472"/>
          </a:xfrm>
        </p:spPr>
        <p:txBody>
          <a:bodyPr/>
          <a:lstStyle/>
          <a:p>
            <a:pPr marL="0" indent="0">
              <a:buNone/>
            </a:pPr>
            <a:r>
              <a:rPr lang="en-US" sz="2800" b="1" dirty="0">
                <a:solidFill>
                  <a:srgbClr val="808080"/>
                </a:solidFill>
              </a:rPr>
              <a:t>WHO concluded that Zika infection during pregnancy can lead to:</a:t>
            </a:r>
          </a:p>
          <a:p>
            <a:pPr lvl="1"/>
            <a:r>
              <a:rPr lang="en-US" sz="2400" dirty="0">
                <a:solidFill>
                  <a:srgbClr val="808080"/>
                </a:solidFill>
              </a:rPr>
              <a:t>A distinct pattern of birth defects </a:t>
            </a:r>
          </a:p>
          <a:p>
            <a:pPr lvl="1"/>
            <a:r>
              <a:rPr lang="en-US" sz="2400" dirty="0">
                <a:solidFill>
                  <a:srgbClr val="808080"/>
                </a:solidFill>
              </a:rPr>
              <a:t>Fetal CNS abnormalities and microcephaly resulting in epilepsy, hearing, visual, and psychomotor impairment, swallowing problems, and joint contractures </a:t>
            </a:r>
          </a:p>
          <a:p>
            <a:pPr lvl="1"/>
            <a:r>
              <a:rPr lang="en-US" sz="2400" dirty="0">
                <a:solidFill>
                  <a:srgbClr val="808080"/>
                </a:solidFill>
              </a:rPr>
              <a:t>Miscarriages and stillbirths</a:t>
            </a:r>
          </a:p>
          <a:p>
            <a:pPr lvl="1"/>
            <a:r>
              <a:rPr lang="en-US" sz="2400" dirty="0">
                <a:solidFill>
                  <a:srgbClr val="808080"/>
                </a:solidFill>
              </a:rPr>
              <a:t>Prematurity and low birth weight</a:t>
            </a:r>
          </a:p>
          <a:p>
            <a:pPr marL="0" indent="0">
              <a:buNone/>
            </a:pPr>
            <a:endParaRPr lang="en-US" dirty="0"/>
          </a:p>
        </p:txBody>
      </p:sp>
      <p:sp>
        <p:nvSpPr>
          <p:cNvPr id="6" name="TextBox 5">
            <a:extLst>
              <a:ext uri="{FF2B5EF4-FFF2-40B4-BE49-F238E27FC236}">
                <a16:creationId xmlns:a16="http://schemas.microsoft.com/office/drawing/2014/main" id="{716DCEA4-3809-4846-87CC-204AFCDBFF6F}"/>
              </a:ext>
            </a:extLst>
          </p:cNvPr>
          <p:cNvSpPr txBox="1"/>
          <p:nvPr/>
        </p:nvSpPr>
        <p:spPr>
          <a:xfrm>
            <a:off x="860962" y="6579668"/>
            <a:ext cx="8476247" cy="276999"/>
          </a:xfrm>
          <a:prstGeom prst="rect">
            <a:avLst/>
          </a:prstGeom>
          <a:noFill/>
        </p:spPr>
        <p:txBody>
          <a:bodyPr wrap="square" rtlCol="0">
            <a:spAutoFit/>
          </a:bodyPr>
          <a:lstStyle/>
          <a:p>
            <a:r>
              <a:rPr lang="en-US" sz="1200" dirty="0">
                <a:solidFill>
                  <a:srgbClr val="808080"/>
                </a:solidFill>
                <a:latin typeface="Gill Sans MT" panose="020B0502020104020203" pitchFamily="34" charset="0"/>
              </a:rPr>
              <a:t>Source: Costello, A., </a:t>
            </a:r>
            <a:r>
              <a:rPr lang="en-US" sz="1200" dirty="0" err="1">
                <a:solidFill>
                  <a:srgbClr val="808080"/>
                </a:solidFill>
                <a:latin typeface="Gill Sans MT" panose="020B0502020104020203" pitchFamily="34" charset="0"/>
              </a:rPr>
              <a:t>Dua</a:t>
            </a:r>
            <a:r>
              <a:rPr lang="en-US" sz="1200" dirty="0">
                <a:solidFill>
                  <a:srgbClr val="808080"/>
                </a:solidFill>
                <a:latin typeface="Gill Sans MT" panose="020B0502020104020203" pitchFamily="34" charset="0"/>
              </a:rPr>
              <a:t>. T., et. Al. 2016</a:t>
            </a:r>
          </a:p>
        </p:txBody>
      </p:sp>
      <p:pic>
        <p:nvPicPr>
          <p:cNvPr id="5" name="Picture 4" descr="A picture containing clipart&#10;&#10;Description automatically generated">
            <a:extLst>
              <a:ext uri="{FF2B5EF4-FFF2-40B4-BE49-F238E27FC236}">
                <a16:creationId xmlns:a16="http://schemas.microsoft.com/office/drawing/2014/main" id="{101D1055-3197-47B5-8AAA-4B82414718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3658" y="1860242"/>
            <a:ext cx="2233143" cy="3137516"/>
          </a:xfrm>
          <a:prstGeom prst="rect">
            <a:avLst/>
          </a:prstGeom>
        </p:spPr>
      </p:pic>
      <p:sp>
        <p:nvSpPr>
          <p:cNvPr id="8" name="TextBox 7">
            <a:extLst>
              <a:ext uri="{FF2B5EF4-FFF2-40B4-BE49-F238E27FC236}">
                <a16:creationId xmlns:a16="http://schemas.microsoft.com/office/drawing/2014/main" id="{C4A62CD1-54E7-46B9-8805-88ACFAE4B21F}"/>
              </a:ext>
            </a:extLst>
          </p:cNvPr>
          <p:cNvSpPr txBox="1"/>
          <p:nvPr/>
        </p:nvSpPr>
        <p:spPr>
          <a:xfrm>
            <a:off x="6786167" y="4991279"/>
            <a:ext cx="1814042" cy="261610"/>
          </a:xfrm>
          <a:prstGeom prst="rect">
            <a:avLst/>
          </a:prstGeom>
          <a:noFill/>
        </p:spPr>
        <p:txBody>
          <a:bodyPr wrap="square" rtlCol="0">
            <a:spAutoFit/>
          </a:bodyPr>
          <a:lstStyle/>
          <a:p>
            <a:pPr algn="ctr"/>
            <a:r>
              <a:rPr lang="en-US" sz="1100" dirty="0"/>
              <a:t>Image source: Jhpiego, 2018</a:t>
            </a:r>
          </a:p>
        </p:txBody>
      </p:sp>
    </p:spTree>
    <p:custDataLst>
      <p:tags r:id="rId1"/>
    </p:custDataLst>
    <p:extLst>
      <p:ext uri="{BB962C8B-B14F-4D97-AF65-F5344CB8AC3E}">
        <p14:creationId xmlns:p14="http://schemas.microsoft.com/office/powerpoint/2010/main" val="2296439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21"/>
            <a:ext cx="8229600" cy="857250"/>
          </a:xfrm>
        </p:spPr>
        <p:txBody>
          <a:bodyPr>
            <a:normAutofit/>
          </a:bodyPr>
          <a:lstStyle/>
          <a:p>
            <a:r>
              <a:rPr lang="en-US" sz="3600" b="1" dirty="0">
                <a:solidFill>
                  <a:schemeClr val="tx2"/>
                </a:solidFill>
              </a:rPr>
              <a:t> July 2016: Defining a New Syndrome</a:t>
            </a:r>
          </a:p>
        </p:txBody>
      </p:sp>
      <p:sp>
        <p:nvSpPr>
          <p:cNvPr id="3" name="Content Placeholder 2"/>
          <p:cNvSpPr>
            <a:spLocks noGrp="1"/>
          </p:cNvSpPr>
          <p:nvPr>
            <p:ph idx="1"/>
          </p:nvPr>
        </p:nvSpPr>
        <p:spPr>
          <a:xfrm>
            <a:off x="457199" y="1012571"/>
            <a:ext cx="5163671" cy="5241925"/>
          </a:xfrm>
        </p:spPr>
        <p:txBody>
          <a:bodyPr/>
          <a:lstStyle/>
          <a:p>
            <a:pPr marL="0" indent="0">
              <a:buNone/>
            </a:pPr>
            <a:r>
              <a:rPr lang="en-US" b="1" dirty="0">
                <a:solidFill>
                  <a:srgbClr val="808080"/>
                </a:solidFill>
              </a:rPr>
              <a:t>Features of congenital Zika syndrome (CZS) include</a:t>
            </a:r>
            <a:r>
              <a:rPr lang="en-US" dirty="0">
                <a:solidFill>
                  <a:srgbClr val="808080"/>
                </a:solidFill>
              </a:rPr>
              <a:t>:</a:t>
            </a:r>
          </a:p>
          <a:p>
            <a:r>
              <a:rPr lang="en-US" sz="2200" dirty="0">
                <a:solidFill>
                  <a:srgbClr val="808080"/>
                </a:solidFill>
              </a:rPr>
              <a:t>Severe microcephaly, sometimes with partially collapsed skull </a:t>
            </a:r>
          </a:p>
          <a:p>
            <a:r>
              <a:rPr lang="en-US" sz="2200" dirty="0">
                <a:solidFill>
                  <a:srgbClr val="808080"/>
                </a:solidFill>
              </a:rPr>
              <a:t>Decreased brain tissue with specific pattern of brain damage, including subcortical calcifications</a:t>
            </a:r>
          </a:p>
          <a:p>
            <a:r>
              <a:rPr lang="en-US" sz="2200" dirty="0">
                <a:solidFill>
                  <a:srgbClr val="808080"/>
                </a:solidFill>
              </a:rPr>
              <a:t>Damage to back of eye, including macular scarring, focal retinal pigmentary mottling</a:t>
            </a:r>
          </a:p>
          <a:p>
            <a:r>
              <a:rPr lang="en-US" sz="2200" dirty="0">
                <a:solidFill>
                  <a:srgbClr val="808080"/>
                </a:solidFill>
              </a:rPr>
              <a:t>Congenital contractures, e.g., clubfoot or arthrogryposis</a:t>
            </a:r>
          </a:p>
          <a:p>
            <a:r>
              <a:rPr lang="en-US" sz="2200" dirty="0">
                <a:solidFill>
                  <a:srgbClr val="808080"/>
                </a:solidFill>
              </a:rPr>
              <a:t>Hypertonia restricting movement soon after birth</a:t>
            </a:r>
            <a:endParaRPr lang="en-US" sz="2200" dirty="0"/>
          </a:p>
          <a:p>
            <a:pPr lvl="1"/>
            <a:endParaRPr lang="en-US" sz="2400" dirty="0"/>
          </a:p>
          <a:p>
            <a:pPr lvl="1"/>
            <a:endParaRPr lang="en-US" sz="2400" dirty="0"/>
          </a:p>
          <a:p>
            <a:pPr marL="342900" lvl="1" indent="0">
              <a:buNone/>
            </a:pPr>
            <a:endParaRPr lang="en-US" sz="2400" dirty="0"/>
          </a:p>
        </p:txBody>
      </p:sp>
      <p:pic>
        <p:nvPicPr>
          <p:cNvPr id="5" name="Picture 4"/>
          <p:cNvPicPr>
            <a:picLocks noChangeAspect="1"/>
          </p:cNvPicPr>
          <p:nvPr/>
        </p:nvPicPr>
        <p:blipFill>
          <a:blip r:embed="rId4"/>
          <a:stretch>
            <a:fillRect/>
          </a:stretch>
        </p:blipFill>
        <p:spPr>
          <a:xfrm>
            <a:off x="5889812" y="1603076"/>
            <a:ext cx="2796988" cy="2325276"/>
          </a:xfrm>
          <a:prstGeom prst="rect">
            <a:avLst/>
          </a:prstGeom>
        </p:spPr>
      </p:pic>
      <p:sp>
        <p:nvSpPr>
          <p:cNvPr id="6" name="Rectangle 5">
            <a:extLst>
              <a:ext uri="{FF2B5EF4-FFF2-40B4-BE49-F238E27FC236}">
                <a16:creationId xmlns:a16="http://schemas.microsoft.com/office/drawing/2014/main" id="{C5D075F3-94BF-44DE-A26D-96D4CAC61A79}"/>
              </a:ext>
            </a:extLst>
          </p:cNvPr>
          <p:cNvSpPr/>
          <p:nvPr/>
        </p:nvSpPr>
        <p:spPr>
          <a:xfrm>
            <a:off x="5889810" y="4318225"/>
            <a:ext cx="2796989" cy="938719"/>
          </a:xfrm>
          <a:prstGeom prst="rect">
            <a:avLst/>
          </a:prstGeom>
        </p:spPr>
        <p:txBody>
          <a:bodyPr wrap="square">
            <a:spAutoFit/>
          </a:bodyPr>
          <a:lstStyle/>
          <a:p>
            <a:pPr lvl="0">
              <a:defRPr/>
            </a:pPr>
            <a:r>
              <a:rPr lang="en-US" sz="1100" dirty="0">
                <a:solidFill>
                  <a:srgbClr val="808080"/>
                </a:solidFill>
              </a:rPr>
              <a:t>Image source: </a:t>
            </a:r>
            <a:r>
              <a:rPr lang="en-US" sz="1100" dirty="0" err="1">
                <a:solidFill>
                  <a:srgbClr val="808080"/>
                </a:solidFill>
              </a:rPr>
              <a:t>Beth.herlin</a:t>
            </a:r>
            <a:r>
              <a:rPr lang="en-US" sz="1100" dirty="0">
                <a:solidFill>
                  <a:srgbClr val="808080"/>
                </a:solidFill>
              </a:rPr>
              <a:t> (Own work) [CC BY-SA 4.0 (http://creativecommons.org/licenses/by-sa/4.0)], via Wikimedia Commons from Wikimedia Commons</a:t>
            </a:r>
          </a:p>
        </p:txBody>
      </p:sp>
      <p:sp>
        <p:nvSpPr>
          <p:cNvPr id="7" name="TextBox 6">
            <a:extLst>
              <a:ext uri="{FF2B5EF4-FFF2-40B4-BE49-F238E27FC236}">
                <a16:creationId xmlns:a16="http://schemas.microsoft.com/office/drawing/2014/main" id="{BCCAB481-FB5E-4B6F-8629-503E72076E12}"/>
              </a:ext>
            </a:extLst>
          </p:cNvPr>
          <p:cNvSpPr txBox="1"/>
          <p:nvPr/>
        </p:nvSpPr>
        <p:spPr>
          <a:xfrm>
            <a:off x="825335" y="6419153"/>
            <a:ext cx="8476247" cy="461665"/>
          </a:xfrm>
          <a:prstGeom prst="rect">
            <a:avLst/>
          </a:prstGeom>
          <a:noFill/>
        </p:spPr>
        <p:txBody>
          <a:bodyPr wrap="square" rtlCol="0">
            <a:spAutoFit/>
          </a:bodyPr>
          <a:lstStyle/>
          <a:p>
            <a:r>
              <a:rPr lang="en-US" sz="1200" dirty="0">
                <a:solidFill>
                  <a:srgbClr val="808080"/>
                </a:solidFill>
                <a:latin typeface="Gill Sans MT" panose="020B0502020104020203" pitchFamily="34" charset="0"/>
              </a:rPr>
              <a:t>Source: Moore, CA, Staples JE, 2017</a:t>
            </a:r>
          </a:p>
          <a:p>
            <a:r>
              <a:rPr lang="en-US" sz="1200" dirty="0">
                <a:solidFill>
                  <a:srgbClr val="808080"/>
                </a:solidFill>
                <a:latin typeface="Gill Sans MT" panose="020B0502020104020203" pitchFamily="34" charset="0"/>
              </a:rPr>
              <a:t>Source: https://www.cdc.gov/pregnancy/zika/testing-follow-up/zika-syndrome-birth-defects.html</a:t>
            </a:r>
          </a:p>
        </p:txBody>
      </p:sp>
    </p:spTree>
    <p:custDataLst>
      <p:tags r:id="rId1"/>
    </p:custDataLst>
    <p:extLst>
      <p:ext uri="{BB962C8B-B14F-4D97-AF65-F5344CB8AC3E}">
        <p14:creationId xmlns:p14="http://schemas.microsoft.com/office/powerpoint/2010/main" val="3846299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1C5DB-2D05-4206-9517-8BF975311875}"/>
              </a:ext>
            </a:extLst>
          </p:cNvPr>
          <p:cNvSpPr>
            <a:spLocks noGrp="1"/>
          </p:cNvSpPr>
          <p:nvPr>
            <p:ph type="title"/>
          </p:nvPr>
        </p:nvSpPr>
        <p:spPr/>
        <p:txBody>
          <a:bodyPr>
            <a:normAutofit fontScale="90000"/>
          </a:bodyPr>
          <a:lstStyle/>
          <a:p>
            <a:r>
              <a:rPr lang="en-US" sz="3600" b="1" dirty="0"/>
              <a:t>What other abnormalities may be present in infants with congenital Zika infection?</a:t>
            </a:r>
          </a:p>
        </p:txBody>
      </p:sp>
      <p:sp>
        <p:nvSpPr>
          <p:cNvPr id="3" name="Content Placeholder 2">
            <a:extLst>
              <a:ext uri="{FF2B5EF4-FFF2-40B4-BE49-F238E27FC236}">
                <a16:creationId xmlns:a16="http://schemas.microsoft.com/office/drawing/2014/main" id="{D0AB92F4-5482-49EE-BAD0-762F833C8EC4}"/>
              </a:ext>
            </a:extLst>
          </p:cNvPr>
          <p:cNvSpPr>
            <a:spLocks noGrp="1"/>
          </p:cNvSpPr>
          <p:nvPr>
            <p:ph idx="1"/>
          </p:nvPr>
        </p:nvSpPr>
        <p:spPr/>
        <p:txBody>
          <a:bodyPr/>
          <a:lstStyle/>
          <a:p>
            <a:r>
              <a:rPr lang="en-US" dirty="0"/>
              <a:t>Brain atrophy and asymmetry, abnormally formed or absent brain structures, hydrocephalus, neuronal migration disorders</a:t>
            </a:r>
          </a:p>
          <a:p>
            <a:r>
              <a:rPr lang="en-US" dirty="0"/>
              <a:t>Excessive and redundant scalp skin</a:t>
            </a:r>
          </a:p>
          <a:p>
            <a:r>
              <a:rPr lang="en-US" dirty="0"/>
              <a:t>Neurologic findings may include hyperreflexia, irritability, tremors, seizures, brainstem dysfunction, and dysphagia </a:t>
            </a:r>
          </a:p>
          <a:p>
            <a:r>
              <a:rPr lang="en-US" dirty="0"/>
              <a:t>Eye abnormalities may include, but are not limited to, focal pigmentary mottling and </a:t>
            </a:r>
            <a:r>
              <a:rPr lang="en-US" dirty="0" err="1"/>
              <a:t>chorioretinal</a:t>
            </a:r>
            <a:r>
              <a:rPr lang="en-US" dirty="0"/>
              <a:t> atrophy in the macula, optic nerve hypoplasia, cupping, and atrophy, other retinal lesions, iris colobomas, congenital glaucoma, microphthalmia, lens subluxation, cataracts, and intraocular calcifications</a:t>
            </a:r>
          </a:p>
        </p:txBody>
      </p:sp>
      <p:sp>
        <p:nvSpPr>
          <p:cNvPr id="4" name="Slide Number Placeholder 3">
            <a:extLst>
              <a:ext uri="{FF2B5EF4-FFF2-40B4-BE49-F238E27FC236}">
                <a16:creationId xmlns:a16="http://schemas.microsoft.com/office/drawing/2014/main" id="{028F0858-F37A-4D89-BE1D-A81B46ABAB55}"/>
              </a:ext>
            </a:extLst>
          </p:cNvPr>
          <p:cNvSpPr>
            <a:spLocks noGrp="1"/>
          </p:cNvSpPr>
          <p:nvPr>
            <p:ph type="sldNum" sz="quarter" idx="10"/>
          </p:nvPr>
        </p:nvSpPr>
        <p:spPr/>
        <p:txBody>
          <a:bodyPr/>
          <a:lstStyle/>
          <a:p>
            <a:pPr>
              <a:defRPr/>
            </a:pPr>
            <a:fld id="{EA0222A4-8AC8-48A7-9C6E-F978AD53429A}" type="slidenum">
              <a:rPr lang="en-US" smtClean="0">
                <a:solidFill>
                  <a:srgbClr val="002A6C"/>
                </a:solidFill>
              </a:rPr>
              <a:pPr>
                <a:defRPr/>
              </a:pPr>
              <a:t>14</a:t>
            </a:fld>
            <a:endParaRPr lang="en-US" dirty="0">
              <a:solidFill>
                <a:srgbClr val="002A6C"/>
              </a:solidFill>
            </a:endParaRPr>
          </a:p>
        </p:txBody>
      </p:sp>
    </p:spTree>
    <p:extLst>
      <p:ext uri="{BB962C8B-B14F-4D97-AF65-F5344CB8AC3E}">
        <p14:creationId xmlns:p14="http://schemas.microsoft.com/office/powerpoint/2010/main" val="2545561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a:bodyPr>
          <a:lstStyle/>
          <a:p>
            <a:r>
              <a:rPr lang="en-US" sz="3600" b="1" dirty="0">
                <a:solidFill>
                  <a:schemeClr val="tx2"/>
                </a:solidFill>
              </a:rPr>
              <a:t>Knowledge Check</a:t>
            </a:r>
          </a:p>
        </p:txBody>
      </p:sp>
      <p:sp>
        <p:nvSpPr>
          <p:cNvPr id="3" name="Content Placeholder 2"/>
          <p:cNvSpPr>
            <a:spLocks noGrp="1"/>
          </p:cNvSpPr>
          <p:nvPr>
            <p:ph idx="1"/>
          </p:nvPr>
        </p:nvSpPr>
        <p:spPr/>
        <p:txBody>
          <a:bodyPr/>
          <a:lstStyle/>
          <a:p>
            <a:pPr marL="0" indent="0">
              <a:spcBef>
                <a:spcPts val="0"/>
              </a:spcBef>
              <a:spcAft>
                <a:spcPts val="900"/>
              </a:spcAft>
              <a:buNone/>
            </a:pPr>
            <a:r>
              <a:rPr lang="en-US" sz="3200" dirty="0">
                <a:solidFill>
                  <a:srgbClr val="808080"/>
                </a:solidFill>
                <a:latin typeface="Gill Sans MT"/>
                <a:cs typeface="Arial"/>
              </a:rPr>
              <a:t>The Zika virus appears to have a greater impact on which system of the human body?</a:t>
            </a:r>
          </a:p>
          <a:p>
            <a:pPr>
              <a:spcBef>
                <a:spcPts val="0"/>
              </a:spcBef>
              <a:spcAft>
                <a:spcPts val="900"/>
              </a:spcAft>
            </a:pPr>
            <a:r>
              <a:rPr lang="en-US" sz="3200" dirty="0">
                <a:solidFill>
                  <a:schemeClr val="tx2"/>
                </a:solidFill>
              </a:rPr>
              <a:t>Nervous</a:t>
            </a:r>
          </a:p>
          <a:p>
            <a:pPr>
              <a:spcBef>
                <a:spcPts val="0"/>
              </a:spcBef>
              <a:spcAft>
                <a:spcPts val="900"/>
              </a:spcAft>
            </a:pPr>
            <a:r>
              <a:rPr lang="en-US" sz="3200" dirty="0">
                <a:solidFill>
                  <a:schemeClr val="tx2"/>
                </a:solidFill>
              </a:rPr>
              <a:t>Respiratory</a:t>
            </a:r>
          </a:p>
          <a:p>
            <a:pPr>
              <a:spcBef>
                <a:spcPts val="0"/>
              </a:spcBef>
              <a:spcAft>
                <a:spcPts val="900"/>
              </a:spcAft>
            </a:pPr>
            <a:r>
              <a:rPr lang="en-US" sz="3200" dirty="0">
                <a:solidFill>
                  <a:schemeClr val="tx2"/>
                </a:solidFill>
                <a:latin typeface="Gill Sans MT"/>
                <a:cs typeface="Arial"/>
              </a:rPr>
              <a:t>Endocrine</a:t>
            </a:r>
          </a:p>
          <a:p>
            <a:pPr marL="0" indent="0">
              <a:buNone/>
            </a:pPr>
            <a:endParaRPr lang="en-US" dirty="0">
              <a:solidFill>
                <a:srgbClr val="808080"/>
              </a:solidFill>
            </a:endParaRPr>
          </a:p>
          <a:p>
            <a:endParaRPr lang="en-US" dirty="0"/>
          </a:p>
        </p:txBody>
      </p:sp>
    </p:spTree>
    <p:custDataLst>
      <p:tags r:id="rId1"/>
    </p:custDataLst>
    <p:extLst>
      <p:ext uri="{BB962C8B-B14F-4D97-AF65-F5344CB8AC3E}">
        <p14:creationId xmlns:p14="http://schemas.microsoft.com/office/powerpoint/2010/main" val="231380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a:bodyPr>
          <a:lstStyle/>
          <a:p>
            <a:r>
              <a:rPr lang="en-US" sz="3600" b="1" dirty="0">
                <a:solidFill>
                  <a:schemeClr val="tx2"/>
                </a:solidFill>
              </a:rPr>
              <a:t>Knowledge Check Answer</a:t>
            </a:r>
          </a:p>
        </p:txBody>
      </p:sp>
      <p:sp>
        <p:nvSpPr>
          <p:cNvPr id="3" name="Content Placeholder 2"/>
          <p:cNvSpPr>
            <a:spLocks noGrp="1"/>
          </p:cNvSpPr>
          <p:nvPr>
            <p:ph idx="1"/>
          </p:nvPr>
        </p:nvSpPr>
        <p:spPr/>
        <p:txBody>
          <a:bodyPr/>
          <a:lstStyle/>
          <a:p>
            <a:pPr marL="0" indent="0">
              <a:buNone/>
            </a:pPr>
            <a:r>
              <a:rPr lang="en-US" sz="3200" dirty="0">
                <a:solidFill>
                  <a:srgbClr val="808080"/>
                </a:solidFill>
                <a:latin typeface="Gill Sans MT"/>
                <a:cs typeface="Arial"/>
              </a:rPr>
              <a:t>Zika virus infection appears to have a greater impact on the central nervous system.</a:t>
            </a:r>
          </a:p>
          <a:p>
            <a:endParaRPr lang="en-US" sz="3200" dirty="0"/>
          </a:p>
        </p:txBody>
      </p:sp>
    </p:spTree>
    <p:custDataLst>
      <p:tags r:id="rId1"/>
    </p:custDataLst>
    <p:extLst>
      <p:ext uri="{BB962C8B-B14F-4D97-AF65-F5344CB8AC3E}">
        <p14:creationId xmlns:p14="http://schemas.microsoft.com/office/powerpoint/2010/main" val="3437783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673CB-5FE8-44FA-93B6-489B0533C168}"/>
              </a:ext>
            </a:extLst>
          </p:cNvPr>
          <p:cNvSpPr>
            <a:spLocks noGrp="1"/>
          </p:cNvSpPr>
          <p:nvPr>
            <p:ph type="title"/>
          </p:nvPr>
        </p:nvSpPr>
        <p:spPr>
          <a:xfrm>
            <a:off x="457200" y="0"/>
            <a:ext cx="8229600" cy="1143000"/>
          </a:xfrm>
        </p:spPr>
        <p:txBody>
          <a:bodyPr>
            <a:normAutofit/>
          </a:bodyPr>
          <a:lstStyle/>
          <a:p>
            <a:r>
              <a:rPr lang="en-US" sz="3600" b="1" dirty="0">
                <a:solidFill>
                  <a:schemeClr val="tx2"/>
                </a:solidFill>
              </a:rPr>
              <a:t>Summary</a:t>
            </a:r>
          </a:p>
        </p:txBody>
      </p:sp>
      <p:sp>
        <p:nvSpPr>
          <p:cNvPr id="3" name="Content Placeholder 2">
            <a:extLst>
              <a:ext uri="{FF2B5EF4-FFF2-40B4-BE49-F238E27FC236}">
                <a16:creationId xmlns:a16="http://schemas.microsoft.com/office/drawing/2014/main" id="{F128B934-F278-4A51-A032-967E79255F37}"/>
              </a:ext>
            </a:extLst>
          </p:cNvPr>
          <p:cNvSpPr>
            <a:spLocks noGrp="1"/>
          </p:cNvSpPr>
          <p:nvPr>
            <p:ph idx="1"/>
          </p:nvPr>
        </p:nvSpPr>
        <p:spPr>
          <a:xfrm>
            <a:off x="457200" y="1321960"/>
            <a:ext cx="8229600" cy="3774950"/>
          </a:xfrm>
        </p:spPr>
        <p:txBody>
          <a:bodyPr/>
          <a:lstStyle/>
          <a:p>
            <a:pPr>
              <a:spcBef>
                <a:spcPts val="0"/>
              </a:spcBef>
              <a:spcAft>
                <a:spcPts val="900"/>
              </a:spcAft>
            </a:pPr>
            <a:r>
              <a:rPr lang="en-US" dirty="0">
                <a:solidFill>
                  <a:srgbClr val="808080"/>
                </a:solidFill>
                <a:latin typeface="Gill Sans MT"/>
                <a:cs typeface="Arial"/>
              </a:rPr>
              <a:t>Brazil’s Zika virus outbreak likely began in late 2014</a:t>
            </a:r>
            <a:endParaRPr lang="en-US" dirty="0">
              <a:solidFill>
                <a:srgbClr val="808080"/>
              </a:solidFill>
            </a:endParaRPr>
          </a:p>
          <a:p>
            <a:pPr>
              <a:spcBef>
                <a:spcPts val="0"/>
              </a:spcBef>
              <a:spcAft>
                <a:spcPts val="900"/>
              </a:spcAft>
            </a:pPr>
            <a:r>
              <a:rPr lang="en-US" dirty="0">
                <a:solidFill>
                  <a:srgbClr val="808080"/>
                </a:solidFill>
                <a:latin typeface="Gill Sans MT"/>
                <a:cs typeface="Arial"/>
              </a:rPr>
              <a:t>The first cases of Zika virus infection in adults coincided with cases of Guillain Barré syndrome </a:t>
            </a:r>
            <a:endParaRPr lang="en-US" dirty="0">
              <a:solidFill>
                <a:srgbClr val="808080"/>
              </a:solidFill>
            </a:endParaRPr>
          </a:p>
          <a:p>
            <a:pPr>
              <a:spcBef>
                <a:spcPts val="0"/>
              </a:spcBef>
              <a:spcAft>
                <a:spcPts val="900"/>
              </a:spcAft>
            </a:pPr>
            <a:r>
              <a:rPr lang="en-US" dirty="0">
                <a:solidFill>
                  <a:srgbClr val="808080"/>
                </a:solidFill>
              </a:rPr>
              <a:t>In 2015, the alarming number of microcephaly cases in Brazil prompted an urgent search for a common cause</a:t>
            </a:r>
          </a:p>
          <a:p>
            <a:pPr>
              <a:spcBef>
                <a:spcPts val="0"/>
              </a:spcBef>
              <a:spcAft>
                <a:spcPts val="900"/>
              </a:spcAft>
            </a:pPr>
            <a:r>
              <a:rPr lang="en-US" dirty="0">
                <a:solidFill>
                  <a:srgbClr val="808080"/>
                </a:solidFill>
              </a:rPr>
              <a:t>WHO declared PHEIC in February 2016 and ended it November 2016</a:t>
            </a:r>
          </a:p>
          <a:p>
            <a:pPr>
              <a:spcBef>
                <a:spcPts val="0"/>
              </a:spcBef>
              <a:spcAft>
                <a:spcPts val="900"/>
              </a:spcAft>
            </a:pPr>
            <a:r>
              <a:rPr lang="en-US" dirty="0">
                <a:solidFill>
                  <a:srgbClr val="808080"/>
                </a:solidFill>
                <a:latin typeface="Gill Sans MT"/>
                <a:cs typeface="Arial"/>
              </a:rPr>
              <a:t>WHO concluded Zika infection during pregnancy can lead to a distinct pattern of birth defects (CZS)</a:t>
            </a:r>
          </a:p>
          <a:p>
            <a:pPr>
              <a:spcBef>
                <a:spcPts val="0"/>
              </a:spcBef>
              <a:spcAft>
                <a:spcPts val="900"/>
              </a:spcAft>
            </a:pPr>
            <a:r>
              <a:rPr lang="en-US" dirty="0">
                <a:solidFill>
                  <a:srgbClr val="808080"/>
                </a:solidFill>
              </a:rPr>
              <a:t>The long-term health and social consequences of CZS appear to be significant</a:t>
            </a:r>
          </a:p>
          <a:p>
            <a:pPr marL="0" indent="0">
              <a:buNone/>
            </a:pPr>
            <a:endParaRPr lang="en-US" dirty="0"/>
          </a:p>
        </p:txBody>
      </p:sp>
    </p:spTree>
    <p:custDataLst>
      <p:tags r:id="rId1"/>
    </p:custDataLst>
    <p:extLst>
      <p:ext uri="{BB962C8B-B14F-4D97-AF65-F5344CB8AC3E}">
        <p14:creationId xmlns:p14="http://schemas.microsoft.com/office/powerpoint/2010/main" val="762710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3794B-250B-4D5D-AE5A-C32107C4C177}"/>
              </a:ext>
            </a:extLst>
          </p:cNvPr>
          <p:cNvSpPr>
            <a:spLocks noGrp="1"/>
          </p:cNvSpPr>
          <p:nvPr>
            <p:ph type="title"/>
          </p:nvPr>
        </p:nvSpPr>
        <p:spPr>
          <a:xfrm>
            <a:off x="457200" y="0"/>
            <a:ext cx="8229600" cy="857250"/>
          </a:xfrm>
        </p:spPr>
        <p:txBody>
          <a:bodyPr>
            <a:normAutofit/>
          </a:bodyPr>
          <a:lstStyle/>
          <a:p>
            <a:r>
              <a:rPr lang="en-US" sz="3600" b="1" dirty="0">
                <a:solidFill>
                  <a:schemeClr val="tx2"/>
                </a:solidFill>
              </a:rPr>
              <a:t>Module Resources</a:t>
            </a:r>
          </a:p>
        </p:txBody>
      </p:sp>
      <p:sp>
        <p:nvSpPr>
          <p:cNvPr id="3" name="Content Placeholder 2">
            <a:extLst>
              <a:ext uri="{FF2B5EF4-FFF2-40B4-BE49-F238E27FC236}">
                <a16:creationId xmlns:a16="http://schemas.microsoft.com/office/drawing/2014/main" id="{7EA0FA26-66A9-4D92-8714-2AB92F57AF4A}"/>
              </a:ext>
            </a:extLst>
          </p:cNvPr>
          <p:cNvSpPr>
            <a:spLocks noGrp="1"/>
          </p:cNvSpPr>
          <p:nvPr>
            <p:ph idx="1"/>
          </p:nvPr>
        </p:nvSpPr>
        <p:spPr/>
        <p:txBody>
          <a:bodyPr/>
          <a:lstStyle/>
          <a:p>
            <a:pPr marL="0" indent="0">
              <a:buNone/>
            </a:pPr>
            <a:r>
              <a:rPr lang="en-US" sz="2800" dirty="0">
                <a:solidFill>
                  <a:srgbClr val="808080"/>
                </a:solidFill>
              </a:rPr>
              <a:t>Congenital Zika Syndrome and Other Birth Defects</a:t>
            </a:r>
          </a:p>
          <a:p>
            <a:pPr marL="0" indent="0">
              <a:buNone/>
            </a:pPr>
            <a:r>
              <a:rPr lang="en-US" sz="2800" dirty="0">
                <a:solidFill>
                  <a:srgbClr val="808080"/>
                </a:solidFill>
                <a:hlinkClick r:id="rId4">
                  <a:extLst>
                    <a:ext uri="{A12FA001-AC4F-418D-AE19-62706E023703}">
                      <ahyp:hlinkClr xmlns:ahyp="http://schemas.microsoft.com/office/drawing/2018/hyperlinkcolor" val="tx"/>
                    </a:ext>
                  </a:extLst>
                </a:hlinkClick>
              </a:rPr>
              <a:t>https://www.cdc.gov/pregnancy/zika/testing-follow-up/zika-syndrome-birth-defects.html</a:t>
            </a:r>
            <a:endParaRPr lang="en-US" sz="2800" dirty="0">
              <a:solidFill>
                <a:srgbClr val="808080"/>
              </a:solidFill>
            </a:endParaRPr>
          </a:p>
          <a:p>
            <a:pPr marL="0" indent="0">
              <a:buNone/>
            </a:pPr>
            <a:endParaRPr lang="en-US" sz="2800" dirty="0"/>
          </a:p>
        </p:txBody>
      </p:sp>
    </p:spTree>
    <p:custDataLst>
      <p:tags r:id="rId1"/>
    </p:custDataLst>
    <p:extLst>
      <p:ext uri="{BB962C8B-B14F-4D97-AF65-F5344CB8AC3E}">
        <p14:creationId xmlns:p14="http://schemas.microsoft.com/office/powerpoint/2010/main" val="2287232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C2E79-2B52-4500-AC0B-24033D4A2DD1}"/>
              </a:ext>
            </a:extLst>
          </p:cNvPr>
          <p:cNvSpPr>
            <a:spLocks noGrp="1"/>
          </p:cNvSpPr>
          <p:nvPr>
            <p:ph type="title"/>
          </p:nvPr>
        </p:nvSpPr>
        <p:spPr>
          <a:xfrm>
            <a:off x="457200" y="0"/>
            <a:ext cx="8229600" cy="857250"/>
          </a:xfrm>
        </p:spPr>
        <p:txBody>
          <a:bodyPr>
            <a:normAutofit/>
          </a:bodyPr>
          <a:lstStyle/>
          <a:p>
            <a:r>
              <a:rPr lang="en-US" sz="3600" b="1" dirty="0"/>
              <a:t>Works Cited</a:t>
            </a:r>
          </a:p>
        </p:txBody>
      </p:sp>
      <p:sp>
        <p:nvSpPr>
          <p:cNvPr id="3" name="Content Placeholder 2">
            <a:extLst>
              <a:ext uri="{FF2B5EF4-FFF2-40B4-BE49-F238E27FC236}">
                <a16:creationId xmlns:a16="http://schemas.microsoft.com/office/drawing/2014/main" id="{18D09867-4CD7-4E16-9996-9D0EEDACCBA7}"/>
              </a:ext>
            </a:extLst>
          </p:cNvPr>
          <p:cNvSpPr>
            <a:spLocks noGrp="1"/>
          </p:cNvSpPr>
          <p:nvPr>
            <p:ph idx="1"/>
          </p:nvPr>
        </p:nvSpPr>
        <p:spPr>
          <a:xfrm>
            <a:off x="457200" y="1241564"/>
            <a:ext cx="8229600" cy="2689181"/>
          </a:xfrm>
        </p:spPr>
        <p:txBody>
          <a:bodyPr/>
          <a:lstStyle/>
          <a:p>
            <a:r>
              <a:rPr lang="en-US" sz="1800" dirty="0">
                <a:solidFill>
                  <a:srgbClr val="808080"/>
                </a:solidFill>
              </a:rPr>
              <a:t>Brito, CA, and Tenorio., MT. One year after the Zika virus outbreak in Brazil: </a:t>
            </a:r>
            <a:r>
              <a:rPr lang="pt-BR" sz="1800" dirty="0">
                <a:solidFill>
                  <a:srgbClr val="808080"/>
                </a:solidFill>
              </a:rPr>
              <a:t>from hypotheses to evidence</a:t>
            </a:r>
            <a:r>
              <a:rPr lang="en-US" sz="1800" dirty="0">
                <a:solidFill>
                  <a:srgbClr val="808080"/>
                </a:solidFill>
              </a:rPr>
              <a:t> </a:t>
            </a:r>
            <a:r>
              <a:rPr lang="en-US" sz="1800" i="1" dirty="0">
                <a:solidFill>
                  <a:srgbClr val="808080"/>
                </a:solidFill>
                <a:hlinkClick r:id="rId4" tooltip="Revista da Sociedade Brasileira de Medicina Tropical.">
                  <a:extLst>
                    <a:ext uri="{A12FA001-AC4F-418D-AE19-62706E023703}">
                      <ahyp:hlinkClr xmlns:ahyp="http://schemas.microsoft.com/office/drawing/2018/hyperlinkcolor" val="tx"/>
                    </a:ext>
                  </a:extLst>
                </a:hlinkClick>
              </a:rPr>
              <a:t>Rev Soc Bras Med Trop</a:t>
            </a:r>
            <a:r>
              <a:rPr lang="en-US" sz="1800" u="sng" dirty="0">
                <a:solidFill>
                  <a:srgbClr val="808080"/>
                </a:solidFill>
                <a:hlinkClick r:id="rId4" tooltip="Revista da Sociedade Brasileira de Medicina Tropical.">
                  <a:extLst>
                    <a:ext uri="{A12FA001-AC4F-418D-AE19-62706E023703}">
                      <ahyp:hlinkClr xmlns:ahyp="http://schemas.microsoft.com/office/drawing/2018/hyperlinkcolor" val="tx"/>
                    </a:ext>
                  </a:extLst>
                </a:hlinkClick>
              </a:rPr>
              <a:t>.</a:t>
            </a:r>
            <a:r>
              <a:rPr lang="en-US" sz="1800" dirty="0">
                <a:solidFill>
                  <a:srgbClr val="808080"/>
                </a:solidFill>
              </a:rPr>
              <a:t> 2016 Sep-Oct;49(5):537-543. </a:t>
            </a:r>
            <a:r>
              <a:rPr lang="en-US" sz="1800" dirty="0" err="1">
                <a:solidFill>
                  <a:srgbClr val="808080"/>
                </a:solidFill>
              </a:rPr>
              <a:t>doi</a:t>
            </a:r>
            <a:r>
              <a:rPr lang="en-US" sz="1800" dirty="0">
                <a:solidFill>
                  <a:srgbClr val="808080"/>
                </a:solidFill>
              </a:rPr>
              <a:t>: 10.1590/0037-8682-0328-2016.</a:t>
            </a:r>
          </a:p>
          <a:p>
            <a:r>
              <a:rPr lang="en-US" sz="1800" dirty="0">
                <a:solidFill>
                  <a:srgbClr val="808080"/>
                </a:solidFill>
              </a:rPr>
              <a:t>Costello, A, </a:t>
            </a:r>
            <a:r>
              <a:rPr lang="en-US" sz="1800" dirty="0" err="1">
                <a:solidFill>
                  <a:srgbClr val="808080"/>
                </a:solidFill>
              </a:rPr>
              <a:t>Dua</a:t>
            </a:r>
            <a:r>
              <a:rPr lang="en-US" sz="1800" dirty="0">
                <a:solidFill>
                  <a:srgbClr val="808080"/>
                </a:solidFill>
              </a:rPr>
              <a:t>, T, </a:t>
            </a:r>
            <a:r>
              <a:rPr lang="en-US" sz="1800" dirty="0" err="1">
                <a:solidFill>
                  <a:srgbClr val="808080"/>
                </a:solidFill>
              </a:rPr>
              <a:t>Duran,P</a:t>
            </a:r>
            <a:r>
              <a:rPr lang="en-US" sz="1800" dirty="0">
                <a:solidFill>
                  <a:srgbClr val="808080"/>
                </a:solidFill>
              </a:rPr>
              <a:t>, </a:t>
            </a:r>
            <a:r>
              <a:rPr lang="en-US" sz="1800" dirty="0" err="1">
                <a:solidFill>
                  <a:srgbClr val="808080"/>
                </a:solidFill>
              </a:rPr>
              <a:t>Gülmezoglu</a:t>
            </a:r>
            <a:r>
              <a:rPr lang="en-US" sz="1800" dirty="0">
                <a:solidFill>
                  <a:srgbClr val="808080"/>
                </a:solidFill>
              </a:rPr>
              <a:t>, M,  </a:t>
            </a:r>
            <a:r>
              <a:rPr lang="en-US" sz="1800" dirty="0" err="1">
                <a:solidFill>
                  <a:srgbClr val="808080"/>
                </a:solidFill>
              </a:rPr>
              <a:t>Oladapo</a:t>
            </a:r>
            <a:r>
              <a:rPr lang="en-US" sz="1800" dirty="0">
                <a:solidFill>
                  <a:srgbClr val="808080"/>
                </a:solidFill>
              </a:rPr>
              <a:t>, OT, </a:t>
            </a:r>
            <a:r>
              <a:rPr lang="en-US" sz="1800" dirty="0" err="1">
                <a:solidFill>
                  <a:srgbClr val="808080"/>
                </a:solidFill>
              </a:rPr>
              <a:t>Perea</a:t>
            </a:r>
            <a:r>
              <a:rPr lang="en-US" sz="1800" dirty="0">
                <a:solidFill>
                  <a:srgbClr val="808080"/>
                </a:solidFill>
              </a:rPr>
              <a:t>, W,  et al. Defining the syndrome associated with congenital Zika virus infection. </a:t>
            </a:r>
            <a:r>
              <a:rPr lang="en-US" sz="1800" i="1" dirty="0">
                <a:solidFill>
                  <a:srgbClr val="808080"/>
                </a:solidFill>
              </a:rPr>
              <a:t>Bulletin of the World Health Organization</a:t>
            </a:r>
            <a:r>
              <a:rPr lang="en-US" sz="1800" dirty="0">
                <a:solidFill>
                  <a:srgbClr val="808080"/>
                </a:solidFill>
              </a:rPr>
              <a:t> 2016;94:406-406A. </a:t>
            </a:r>
            <a:r>
              <a:rPr lang="en-US" sz="1800" dirty="0" err="1">
                <a:solidFill>
                  <a:srgbClr val="808080"/>
                </a:solidFill>
              </a:rPr>
              <a:t>doi</a:t>
            </a:r>
            <a:r>
              <a:rPr lang="en-US" sz="1800" dirty="0">
                <a:solidFill>
                  <a:srgbClr val="808080"/>
                </a:solidFill>
              </a:rPr>
              <a:t>: </a:t>
            </a:r>
            <a:r>
              <a:rPr lang="en-US" sz="1800" dirty="0">
                <a:solidFill>
                  <a:srgbClr val="808080"/>
                </a:solidFill>
                <a:hlinkClick r:id="rId5">
                  <a:extLst>
                    <a:ext uri="{A12FA001-AC4F-418D-AE19-62706E023703}">
                      <ahyp:hlinkClr xmlns:ahyp="http://schemas.microsoft.com/office/drawing/2018/hyperlinkcolor" val="tx"/>
                    </a:ext>
                  </a:extLst>
                </a:hlinkClick>
              </a:rPr>
              <a:t>http://dx.doi.org/10.2471/BLT.16.176990</a:t>
            </a:r>
            <a:endParaRPr lang="en-US" sz="1800" dirty="0">
              <a:solidFill>
                <a:srgbClr val="808080"/>
              </a:solidFill>
            </a:endParaRPr>
          </a:p>
          <a:p>
            <a:r>
              <a:rPr lang="en-US" sz="1800" dirty="0">
                <a:solidFill>
                  <a:srgbClr val="808080"/>
                </a:solidFill>
              </a:rPr>
              <a:t>Guerra, J, and Van der Lin, V. (2017, March 29). Long-term management of congenital Zika virus syndrome. [Audio podcast]. Retrieved from http://www.who.int/mediacentre/multimedia/podcasts/2017/longterm-management-zika/en/.</a:t>
            </a:r>
          </a:p>
          <a:p>
            <a:r>
              <a:rPr lang="en-US" sz="1800" dirty="0">
                <a:solidFill>
                  <a:srgbClr val="808080"/>
                </a:solidFill>
              </a:rPr>
              <a:t>Moore, CA, Staples JE, Dobyns, WB, Pessoa, A, Ventura CV, Fonseca EBD, Ribeiro EM, Ventura LO, </a:t>
            </a:r>
            <a:r>
              <a:rPr lang="en-US" sz="1800" dirty="0" err="1">
                <a:solidFill>
                  <a:srgbClr val="808080"/>
                </a:solidFill>
              </a:rPr>
              <a:t>Neto</a:t>
            </a:r>
            <a:r>
              <a:rPr lang="en-US" sz="1800" dirty="0">
                <a:solidFill>
                  <a:srgbClr val="808080"/>
                </a:solidFill>
              </a:rPr>
              <a:t> NN, Arena JF, Rasmussen SA. Characterizing the pattern of abnormalities in Congenital Zika Syndrome for pediatric clinicians. </a:t>
            </a:r>
            <a:r>
              <a:rPr lang="en-US" sz="1800" i="1" dirty="0">
                <a:solidFill>
                  <a:srgbClr val="808080"/>
                </a:solidFill>
              </a:rPr>
              <a:t>JAMA Pediatrics.</a:t>
            </a:r>
            <a:r>
              <a:rPr lang="en-US" sz="1800" dirty="0">
                <a:solidFill>
                  <a:srgbClr val="808080"/>
                </a:solidFill>
              </a:rPr>
              <a:t> 2017;171(3):288-295. doi:10.1001/jamapediatrics.2016.3982. </a:t>
            </a:r>
          </a:p>
          <a:p>
            <a:r>
              <a:rPr lang="en-US" altLang="en-US" sz="1800" dirty="0">
                <a:solidFill>
                  <a:srgbClr val="808080"/>
                </a:solidFill>
              </a:rPr>
              <a:t>Rasmussen SA, Jamieson DJ, </a:t>
            </a:r>
            <a:r>
              <a:rPr lang="en-US" altLang="en-US" sz="1800" dirty="0" err="1">
                <a:solidFill>
                  <a:srgbClr val="808080"/>
                </a:solidFill>
              </a:rPr>
              <a:t>Honein</a:t>
            </a:r>
            <a:r>
              <a:rPr lang="en-US" altLang="en-US" sz="1800" dirty="0">
                <a:solidFill>
                  <a:srgbClr val="808080"/>
                </a:solidFill>
              </a:rPr>
              <a:t> MA, Petersen LR. Zika </a:t>
            </a:r>
            <a:r>
              <a:rPr lang="en-US" altLang="en-US" sz="1800" dirty="0" err="1">
                <a:solidFill>
                  <a:srgbClr val="808080"/>
                </a:solidFill>
              </a:rPr>
              <a:t>Vius</a:t>
            </a:r>
            <a:r>
              <a:rPr lang="en-US" altLang="en-US" sz="1800" dirty="0">
                <a:solidFill>
                  <a:srgbClr val="808080"/>
                </a:solidFill>
              </a:rPr>
              <a:t> and Birth Defects - Reviewing the Evidence for </a:t>
            </a:r>
            <a:r>
              <a:rPr lang="en-US" altLang="en-US" sz="1800" dirty="0" err="1">
                <a:solidFill>
                  <a:srgbClr val="808080"/>
                </a:solidFill>
              </a:rPr>
              <a:t>Causality.N</a:t>
            </a:r>
            <a:r>
              <a:rPr lang="en-US" altLang="en-US" sz="1800" dirty="0">
                <a:solidFill>
                  <a:srgbClr val="808080"/>
                </a:solidFill>
              </a:rPr>
              <a:t> </a:t>
            </a:r>
            <a:r>
              <a:rPr lang="en-US" altLang="en-US" sz="1800" dirty="0" err="1">
                <a:solidFill>
                  <a:srgbClr val="808080"/>
                </a:solidFill>
              </a:rPr>
              <a:t>Engl</a:t>
            </a:r>
            <a:r>
              <a:rPr lang="en-US" altLang="en-US" sz="1800" dirty="0">
                <a:solidFill>
                  <a:srgbClr val="808080"/>
                </a:solidFill>
              </a:rPr>
              <a:t> J Med2016;13. </a:t>
            </a:r>
            <a:r>
              <a:rPr lang="en-US" altLang="en-US" sz="1800" dirty="0">
                <a:solidFill>
                  <a:srgbClr val="808080"/>
                </a:solidFill>
                <a:hlinkClick r:id="rId6">
                  <a:extLst>
                    <a:ext uri="{A12FA001-AC4F-418D-AE19-62706E023703}">
                      <ahyp:hlinkClr xmlns:ahyp="http://schemas.microsoft.com/office/drawing/2018/hyperlinkcolor" val="tx"/>
                    </a:ext>
                  </a:extLst>
                </a:hlinkClick>
              </a:rPr>
              <a:t>doi:10.1056/NEJMsr1604338</a:t>
            </a:r>
            <a:r>
              <a:rPr lang="en-US" altLang="en-US" sz="1800" dirty="0">
                <a:solidFill>
                  <a:srgbClr val="808080"/>
                </a:solidFill>
              </a:rPr>
              <a:t>. </a:t>
            </a:r>
            <a:r>
              <a:rPr lang="en-US" altLang="en-US" sz="1800" dirty="0">
                <a:solidFill>
                  <a:srgbClr val="808080"/>
                </a:solidFill>
                <a:hlinkClick r:id="rId7">
                  <a:extLst>
                    <a:ext uri="{A12FA001-AC4F-418D-AE19-62706E023703}">
                      <ahyp:hlinkClr xmlns:ahyp="http://schemas.microsoft.com/office/drawing/2018/hyperlinkcolor" val="tx"/>
                    </a:ext>
                  </a:extLst>
                </a:hlinkClick>
              </a:rPr>
              <a:t>pmid:27074377</a:t>
            </a:r>
            <a:r>
              <a:rPr lang="en-US" altLang="en-US" sz="1800" dirty="0">
                <a:solidFill>
                  <a:srgbClr val="808080"/>
                </a:solidFill>
              </a:rPr>
              <a:t> </a:t>
            </a:r>
          </a:p>
          <a:p>
            <a:endParaRPr lang="en-US" sz="1600" dirty="0">
              <a:solidFill>
                <a:srgbClr val="808080"/>
              </a:solidFill>
            </a:endParaRPr>
          </a:p>
        </p:txBody>
      </p:sp>
    </p:spTree>
    <p:custDataLst>
      <p:tags r:id="rId1"/>
    </p:custDataLst>
    <p:extLst>
      <p:ext uri="{BB962C8B-B14F-4D97-AF65-F5344CB8AC3E}">
        <p14:creationId xmlns:p14="http://schemas.microsoft.com/office/powerpoint/2010/main" val="4000894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2C4E85-E4A5-4509-8FDA-8BCC3C3A4579}"/>
              </a:ext>
            </a:extLst>
          </p:cNvPr>
          <p:cNvSpPr/>
          <p:nvPr/>
        </p:nvSpPr>
        <p:spPr>
          <a:xfrm>
            <a:off x="664369" y="1768122"/>
            <a:ext cx="7920695" cy="1938992"/>
          </a:xfrm>
          <a:prstGeom prst="rect">
            <a:avLst/>
          </a:prstGeom>
        </p:spPr>
        <p:txBody>
          <a:bodyPr wrap="square" anchor="t">
            <a:spAutoFit/>
          </a:bodyPr>
          <a:lstStyle/>
          <a:p>
            <a:r>
              <a:rPr lang="en-US" sz="2400" dirty="0">
                <a:solidFill>
                  <a:schemeClr val="bg1"/>
                </a:solidFill>
                <a:latin typeface="Gill Sans MT"/>
              </a:rPr>
              <a:t>Evidence on Zika virus infection and its consequences has </a:t>
            </a:r>
            <a:r>
              <a:rPr lang="en-US" sz="2400">
                <a:solidFill>
                  <a:schemeClr val="bg1"/>
                </a:solidFill>
                <a:latin typeface="Gill Sans MT"/>
              </a:rPr>
              <a:t>continued to evolve. Please consult the WHO, PAHO, and U.S. </a:t>
            </a:r>
            <a:r>
              <a:rPr lang="en-US" sz="2400" dirty="0">
                <a:solidFill>
                  <a:schemeClr val="bg1"/>
                </a:solidFill>
                <a:latin typeface="Gill Sans MT"/>
              </a:rPr>
              <a:t>CDC websites for the most up-to-date and thorough information on prevention, diagnosis, and management of Zika virus infection and its consequences.</a:t>
            </a:r>
          </a:p>
        </p:txBody>
      </p:sp>
      <p:sp>
        <p:nvSpPr>
          <p:cNvPr id="2" name="Rectangle 1"/>
          <p:cNvSpPr/>
          <p:nvPr/>
        </p:nvSpPr>
        <p:spPr>
          <a:xfrm>
            <a:off x="829468" y="3923014"/>
            <a:ext cx="7920695" cy="2246769"/>
          </a:xfrm>
          <a:prstGeom prst="rect">
            <a:avLst/>
          </a:prstGeom>
        </p:spPr>
        <p:txBody>
          <a:bodyPr wrap="square">
            <a:spAutoFit/>
          </a:bodyPr>
          <a:lstStyle/>
          <a:p>
            <a:r>
              <a:rPr lang="en-US" sz="2000" dirty="0">
                <a:solidFill>
                  <a:schemeClr val="bg1"/>
                </a:solidFill>
                <a:latin typeface="Gill Sans MT" panose="020B0502020104020203" pitchFamily="34" charset="0"/>
                <a:hlinkClick r:id="rId3"/>
              </a:rPr>
              <a:t>WHO: https://www.who.int/emergencies/diseases/zika/en/</a:t>
            </a:r>
            <a:endParaRPr lang="en-US" sz="2000" dirty="0">
              <a:solidFill>
                <a:schemeClr val="bg1"/>
              </a:solidFill>
              <a:latin typeface="Gill Sans MT" panose="020B0502020104020203" pitchFamily="34" charset="0"/>
            </a:endParaRPr>
          </a:p>
          <a:p>
            <a:endParaRPr lang="en-US" sz="2000" dirty="0">
              <a:solidFill>
                <a:schemeClr val="bg1"/>
              </a:solidFill>
              <a:latin typeface="Gill Sans MT" panose="020B0502020104020203" pitchFamily="34" charset="0"/>
            </a:endParaRPr>
          </a:p>
          <a:p>
            <a:r>
              <a:rPr lang="en-US" sz="2000" dirty="0" err="1">
                <a:solidFill>
                  <a:schemeClr val="bg1"/>
                </a:solidFill>
                <a:latin typeface="Gill Sans MT" panose="020B0502020104020203" pitchFamily="34" charset="0"/>
                <a:hlinkClick r:id="rId4"/>
              </a:rPr>
              <a:t>PAHO:https</a:t>
            </a:r>
            <a:r>
              <a:rPr lang="en-US" sz="2000" dirty="0">
                <a:solidFill>
                  <a:schemeClr val="bg1"/>
                </a:solidFill>
                <a:latin typeface="Gill Sans MT" panose="020B0502020104020203" pitchFamily="34" charset="0"/>
                <a:hlinkClick r:id="rId4"/>
              </a:rPr>
              <a:t>://www.paho.org/hq/index.php?option=com_content&amp;view=article&amp;id=11585:zika-virus-infection&amp;Itemid=41688&amp;lang=en</a:t>
            </a:r>
            <a:endParaRPr lang="en-US" sz="2000" dirty="0">
              <a:solidFill>
                <a:schemeClr val="bg1"/>
              </a:solidFill>
              <a:latin typeface="Gill Sans MT" panose="020B0502020104020203" pitchFamily="34" charset="0"/>
            </a:endParaRPr>
          </a:p>
          <a:p>
            <a:endParaRPr lang="en-US" sz="2000" dirty="0">
              <a:solidFill>
                <a:schemeClr val="bg1"/>
              </a:solidFill>
              <a:latin typeface="Gill Sans MT" panose="020B0502020104020203" pitchFamily="34" charset="0"/>
            </a:endParaRPr>
          </a:p>
          <a:p>
            <a:r>
              <a:rPr lang="en-US" sz="2000" dirty="0">
                <a:solidFill>
                  <a:schemeClr val="bg1"/>
                </a:solidFill>
                <a:latin typeface="Gill Sans MT" panose="020B0502020104020203" pitchFamily="34" charset="0"/>
                <a:hlinkClick r:id="rId5"/>
              </a:rPr>
              <a:t>CDC: https://www.cdc.gov/zika/index.html</a:t>
            </a:r>
            <a:endParaRPr lang="en-US" sz="2000" dirty="0">
              <a:solidFill>
                <a:schemeClr val="bg1"/>
              </a:solidFill>
              <a:latin typeface="Gill Sans MT" panose="020B0502020104020203" pitchFamily="34" charset="0"/>
            </a:endParaRPr>
          </a:p>
          <a:p>
            <a:endParaRPr lang="en-US" sz="2000" dirty="0">
              <a:solidFill>
                <a:schemeClr val="bg1"/>
              </a:solidFill>
              <a:latin typeface="Gill Sans MT" panose="020B0502020104020203" pitchFamily="34" charset="0"/>
            </a:endParaRPr>
          </a:p>
        </p:txBody>
      </p:sp>
    </p:spTree>
    <p:custDataLst>
      <p:tags r:id="rId1"/>
    </p:custDataLst>
    <p:extLst>
      <p:ext uri="{BB962C8B-B14F-4D97-AF65-F5344CB8AC3E}">
        <p14:creationId xmlns:p14="http://schemas.microsoft.com/office/powerpoint/2010/main" val="2316180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4117" y="1772183"/>
            <a:ext cx="7526111" cy="4524315"/>
          </a:xfrm>
          <a:prstGeom prst="rect">
            <a:avLst/>
          </a:prstGeom>
        </p:spPr>
        <p:txBody>
          <a:bodyPr wrap="square">
            <a:spAutoFit/>
          </a:bodyPr>
          <a:lstStyle/>
          <a:p>
            <a:pPr algn="ctr"/>
            <a:r>
              <a:rPr lang="en-US" b="1" dirty="0">
                <a:solidFill>
                  <a:srgbClr val="808080"/>
                </a:solidFill>
                <a:latin typeface="Gill Sans MT" panose="020B0502020104020203" pitchFamily="34" charset="0"/>
              </a:rPr>
              <a:t> </a:t>
            </a:r>
            <a:r>
              <a:rPr lang="en-US" sz="2000" b="1" dirty="0">
                <a:solidFill>
                  <a:srgbClr val="808080"/>
                </a:solidFill>
                <a:latin typeface="Gill Sans MT" panose="020B0502020104020203" pitchFamily="34" charset="0"/>
              </a:rPr>
              <a:t>Acknowledgements</a:t>
            </a:r>
          </a:p>
          <a:p>
            <a:r>
              <a:rPr lang="en-US" dirty="0">
                <a:solidFill>
                  <a:srgbClr val="808080"/>
                </a:solidFill>
                <a:latin typeface="Gill Sans MT" panose="020B0502020104020203" pitchFamily="34" charset="0"/>
              </a:rPr>
              <a:t>MCSP is a global USAID program to introduce and support high-impact health interventions in 25 priority countries to help prevent child and maternal deaths. MCSP supports programming in maternal, newborn, and child health, immunization, family planning and reproductive health, nutrition, health systems strengthening, water/sanitation/hygiene, malaria, prevention of mother-to-child transmission of HIV, and pediatric HIV care and treatment. MCSP will tackle these issues through approaches that also focus on household and community mobilization, gender integration, and digital health, among others.</a:t>
            </a:r>
          </a:p>
          <a:p>
            <a:r>
              <a:rPr lang="en-US" dirty="0">
                <a:solidFill>
                  <a:srgbClr val="808080"/>
                </a:solidFill>
                <a:latin typeface="Gill Sans MT" panose="020B0502020104020203" pitchFamily="34" charset="0"/>
              </a:rPr>
              <a:t> </a:t>
            </a:r>
          </a:p>
          <a:p>
            <a:r>
              <a:rPr lang="en-US" dirty="0">
                <a:solidFill>
                  <a:srgbClr val="808080"/>
                </a:solidFill>
                <a:latin typeface="Gill Sans MT" panose="020B0502020104020203" pitchFamily="34" charset="0"/>
              </a:rPr>
              <a:t>This learning module is made possible by the generous support of the American people through the United States Agency for International Development (USAID) under the terms of the Cooperative Agreement AID-OAA-A-14-00028. The contents are the responsibility of the Maternal and Child Survival Program and do not necessarily reflect the views of USAID or the United States Government.</a:t>
            </a:r>
          </a:p>
        </p:txBody>
      </p:sp>
    </p:spTree>
    <p:custDataLst>
      <p:tags r:id="rId1"/>
    </p:custDataLst>
    <p:extLst>
      <p:ext uri="{BB962C8B-B14F-4D97-AF65-F5344CB8AC3E}">
        <p14:creationId xmlns:p14="http://schemas.microsoft.com/office/powerpoint/2010/main" val="212934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a:bodyPr>
          <a:lstStyle/>
          <a:p>
            <a:r>
              <a:rPr lang="en-US" sz="3600" b="1" dirty="0">
                <a:solidFill>
                  <a:schemeClr val="tx2"/>
                </a:solidFill>
              </a:rPr>
              <a:t>Module Objectives</a:t>
            </a:r>
          </a:p>
        </p:txBody>
      </p:sp>
      <p:sp>
        <p:nvSpPr>
          <p:cNvPr id="3" name="Content Placeholder 2"/>
          <p:cNvSpPr>
            <a:spLocks noGrp="1"/>
          </p:cNvSpPr>
          <p:nvPr>
            <p:ph idx="1"/>
          </p:nvPr>
        </p:nvSpPr>
        <p:spPr>
          <a:xfrm>
            <a:off x="546100" y="1266020"/>
            <a:ext cx="8229600" cy="3394472"/>
          </a:xfrm>
        </p:spPr>
        <p:txBody>
          <a:bodyPr/>
          <a:lstStyle/>
          <a:p>
            <a:pPr marL="0" indent="0">
              <a:buNone/>
            </a:pPr>
            <a:r>
              <a:rPr lang="en-US" sz="3200" b="1" dirty="0">
                <a:solidFill>
                  <a:srgbClr val="808080"/>
                </a:solidFill>
              </a:rPr>
              <a:t>At the end of this module, learners will be able to:</a:t>
            </a:r>
          </a:p>
          <a:p>
            <a:pPr marL="0" indent="0">
              <a:buNone/>
            </a:pPr>
            <a:endParaRPr lang="en-US" sz="3200" b="1" dirty="0">
              <a:solidFill>
                <a:srgbClr val="808080"/>
              </a:solidFill>
            </a:endParaRPr>
          </a:p>
          <a:p>
            <a:r>
              <a:rPr lang="en-US" sz="2800" dirty="0">
                <a:solidFill>
                  <a:srgbClr val="808080"/>
                </a:solidFill>
                <a:latin typeface="Gill Sans MT"/>
                <a:cs typeface="Arial"/>
              </a:rPr>
              <a:t>Explain progression of the 2015 Zika virus outbreak </a:t>
            </a:r>
            <a:endParaRPr lang="en-US" sz="2800" dirty="0">
              <a:solidFill>
                <a:srgbClr val="808080"/>
              </a:solidFill>
            </a:endParaRPr>
          </a:p>
          <a:p>
            <a:r>
              <a:rPr lang="en-US" sz="2800" dirty="0">
                <a:solidFill>
                  <a:srgbClr val="808080"/>
                </a:solidFill>
                <a:latin typeface="Gill Sans MT"/>
                <a:cs typeface="Arial"/>
              </a:rPr>
              <a:t>Identify potential features of congenital Zika syndrome (CZS)</a:t>
            </a:r>
          </a:p>
          <a:p>
            <a:r>
              <a:rPr lang="en-US" sz="2800" dirty="0">
                <a:solidFill>
                  <a:srgbClr val="808080"/>
                </a:solidFill>
                <a:latin typeface="Gill Sans MT"/>
                <a:cs typeface="Arial"/>
              </a:rPr>
              <a:t>Describe the potential impact of Zika virus infection during pregnancy</a:t>
            </a:r>
            <a:endParaRPr lang="en-US" dirty="0">
              <a:solidFill>
                <a:srgbClr val="595959"/>
              </a:solidFill>
            </a:endParaRPr>
          </a:p>
          <a:p>
            <a:pPr marL="385445" indent="-385445">
              <a:buFont typeface="+mj-lt"/>
              <a:buAutoNum type="arabicPeriod"/>
            </a:pPr>
            <a:endParaRPr lang="en-US" dirty="0"/>
          </a:p>
          <a:p>
            <a:endParaRPr lang="en-US" dirty="0"/>
          </a:p>
        </p:txBody>
      </p:sp>
    </p:spTree>
    <p:custDataLst>
      <p:tags r:id="rId1"/>
    </p:custDataLst>
    <p:extLst>
      <p:ext uri="{BB962C8B-B14F-4D97-AF65-F5344CB8AC3E}">
        <p14:creationId xmlns:p14="http://schemas.microsoft.com/office/powerpoint/2010/main" val="2666329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4B0CC-9E6F-44BE-B644-D99233BDF8FC}"/>
              </a:ext>
            </a:extLst>
          </p:cNvPr>
          <p:cNvSpPr>
            <a:spLocks noGrp="1"/>
          </p:cNvSpPr>
          <p:nvPr>
            <p:ph type="title"/>
          </p:nvPr>
        </p:nvSpPr>
        <p:spPr>
          <a:xfrm>
            <a:off x="492826" y="0"/>
            <a:ext cx="8229600" cy="857250"/>
          </a:xfrm>
        </p:spPr>
        <p:txBody>
          <a:bodyPr>
            <a:normAutofit/>
          </a:bodyPr>
          <a:lstStyle/>
          <a:p>
            <a:r>
              <a:rPr lang="en-US" sz="3600" b="1" dirty="0"/>
              <a:t>Module Topics</a:t>
            </a:r>
          </a:p>
        </p:txBody>
      </p:sp>
      <p:sp>
        <p:nvSpPr>
          <p:cNvPr id="3" name="Content Placeholder 2">
            <a:extLst>
              <a:ext uri="{FF2B5EF4-FFF2-40B4-BE49-F238E27FC236}">
                <a16:creationId xmlns:a16="http://schemas.microsoft.com/office/drawing/2014/main" id="{F788D3C6-281F-449E-B38D-92B4C7F84787}"/>
              </a:ext>
            </a:extLst>
          </p:cNvPr>
          <p:cNvSpPr>
            <a:spLocks noGrp="1"/>
          </p:cNvSpPr>
          <p:nvPr>
            <p:ph idx="1"/>
          </p:nvPr>
        </p:nvSpPr>
        <p:spPr>
          <a:xfrm>
            <a:off x="654485" y="1169156"/>
            <a:ext cx="8229600" cy="3802555"/>
          </a:xfrm>
        </p:spPr>
        <p:txBody>
          <a:bodyPr/>
          <a:lstStyle/>
          <a:p>
            <a:pPr marL="385445" indent="-385445">
              <a:lnSpc>
                <a:spcPct val="150000"/>
              </a:lnSpc>
              <a:buFont typeface="+mj-lt"/>
              <a:buAutoNum type="arabicPeriod"/>
            </a:pPr>
            <a:r>
              <a:rPr lang="en-US" sz="2800" dirty="0">
                <a:solidFill>
                  <a:srgbClr val="808080"/>
                </a:solidFill>
              </a:rPr>
              <a:t>The beginnings of the Zika virus outbreak</a:t>
            </a:r>
            <a:endParaRPr lang="en-US" dirty="0"/>
          </a:p>
          <a:p>
            <a:pPr marL="385445" indent="-385445">
              <a:lnSpc>
                <a:spcPct val="150000"/>
              </a:lnSpc>
              <a:buFont typeface="+mj-lt"/>
              <a:buAutoNum type="arabicPeriod"/>
            </a:pPr>
            <a:r>
              <a:rPr lang="en-US" sz="2800" dirty="0">
                <a:solidFill>
                  <a:srgbClr val="808080"/>
                </a:solidFill>
              </a:rPr>
              <a:t>Brazil’s growing public health emergency</a:t>
            </a:r>
          </a:p>
          <a:p>
            <a:pPr marL="385445" indent="-385445">
              <a:lnSpc>
                <a:spcPct val="150000"/>
              </a:lnSpc>
              <a:buFont typeface="+mj-lt"/>
              <a:buAutoNum type="arabicPeriod"/>
            </a:pPr>
            <a:r>
              <a:rPr lang="en-US" sz="2800" dirty="0">
                <a:solidFill>
                  <a:srgbClr val="808080"/>
                </a:solidFill>
              </a:rPr>
              <a:t>Zika spreads throughout the Americas</a:t>
            </a:r>
          </a:p>
          <a:p>
            <a:pPr marL="385445" indent="-385445">
              <a:lnSpc>
                <a:spcPct val="150000"/>
              </a:lnSpc>
              <a:buFont typeface="+mj-lt"/>
              <a:buAutoNum type="arabicPeriod"/>
            </a:pPr>
            <a:r>
              <a:rPr lang="en-US" sz="2800" dirty="0">
                <a:solidFill>
                  <a:srgbClr val="808080"/>
                </a:solidFill>
                <a:latin typeface="Gill Sans MT"/>
                <a:cs typeface="Arial"/>
              </a:rPr>
              <a:t>Identifying link between ZIKV and microcephaly</a:t>
            </a:r>
          </a:p>
          <a:p>
            <a:pPr marL="385445" indent="-385445">
              <a:lnSpc>
                <a:spcPct val="150000"/>
              </a:lnSpc>
              <a:buFont typeface="+mj-lt"/>
              <a:buAutoNum type="arabicPeriod"/>
            </a:pPr>
            <a:r>
              <a:rPr lang="en-US" sz="2800" dirty="0">
                <a:solidFill>
                  <a:srgbClr val="808080"/>
                </a:solidFill>
              </a:rPr>
              <a:t>Describing the impact of Zika virus infection during pregnancy</a:t>
            </a:r>
          </a:p>
          <a:p>
            <a:pPr marL="385445" indent="-385445">
              <a:lnSpc>
                <a:spcPct val="150000"/>
              </a:lnSpc>
              <a:buFont typeface="+mj-lt"/>
              <a:buAutoNum type="arabicPeriod"/>
            </a:pPr>
            <a:r>
              <a:rPr lang="en-US" sz="2800" dirty="0">
                <a:solidFill>
                  <a:srgbClr val="808080"/>
                </a:solidFill>
              </a:rPr>
              <a:t>Defining a new syndrome</a:t>
            </a:r>
          </a:p>
          <a:p>
            <a:endParaRPr lang="en-US" dirty="0"/>
          </a:p>
        </p:txBody>
      </p:sp>
    </p:spTree>
    <p:custDataLst>
      <p:tags r:id="rId1"/>
    </p:custDataLst>
    <p:extLst>
      <p:ext uri="{BB962C8B-B14F-4D97-AF65-F5344CB8AC3E}">
        <p14:creationId xmlns:p14="http://schemas.microsoft.com/office/powerpoint/2010/main" val="1505181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759" y="1516746"/>
            <a:ext cx="3987086" cy="3394472"/>
          </a:xfrm>
        </p:spPr>
        <p:txBody>
          <a:bodyPr/>
          <a:lstStyle/>
          <a:p>
            <a:pPr marL="0" indent="0">
              <a:buNone/>
            </a:pPr>
            <a:r>
              <a:rPr lang="en-US" sz="3200" dirty="0">
                <a:solidFill>
                  <a:srgbClr val="808080"/>
                </a:solidFill>
                <a:latin typeface="Gill Sans MT"/>
                <a:cs typeface="Arial"/>
              </a:rPr>
              <a:t>Before the 2015 Zika outbreak in the Americas, the world was unprepared for the possibility that a </a:t>
            </a:r>
            <a:r>
              <a:rPr lang="en-US" sz="3200">
                <a:solidFill>
                  <a:srgbClr val="808080"/>
                </a:solidFill>
                <a:latin typeface="Gill Sans MT"/>
                <a:cs typeface="Arial"/>
              </a:rPr>
              <a:t>bite from an infected mosquito could lead to congenital </a:t>
            </a:r>
            <a:r>
              <a:rPr lang="en-US" sz="3200" dirty="0">
                <a:solidFill>
                  <a:srgbClr val="808080"/>
                </a:solidFill>
                <a:latin typeface="Gill Sans MT"/>
                <a:cs typeface="Arial"/>
              </a:rPr>
              <a:t>abnormalities.</a:t>
            </a:r>
          </a:p>
          <a:p>
            <a:pPr>
              <a:buFont typeface="Arial" panose="020B0604020202020204" pitchFamily="34" charset="0"/>
              <a:buChar char="•"/>
            </a:pPr>
            <a:endParaRPr lang="en-US" sz="3200" dirty="0">
              <a:solidFill>
                <a:schemeClr val="tx2"/>
              </a:solidFill>
            </a:endParaRPr>
          </a:p>
        </p:txBody>
      </p:sp>
      <p:sp>
        <p:nvSpPr>
          <p:cNvPr id="5" name="Title 4"/>
          <p:cNvSpPr>
            <a:spLocks noGrp="1"/>
          </p:cNvSpPr>
          <p:nvPr>
            <p:ph type="title"/>
          </p:nvPr>
        </p:nvSpPr>
        <p:spPr>
          <a:xfrm>
            <a:off x="459625" y="25981"/>
            <a:ext cx="8229600" cy="857250"/>
          </a:xfrm>
        </p:spPr>
        <p:txBody>
          <a:bodyPr>
            <a:normAutofit/>
          </a:bodyPr>
          <a:lstStyle/>
          <a:p>
            <a:r>
              <a:rPr lang="en-US" sz="3600" b="1" dirty="0">
                <a:solidFill>
                  <a:schemeClr val="tx2"/>
                </a:solidFill>
              </a:rPr>
              <a:t>Module Introduction</a:t>
            </a:r>
          </a:p>
        </p:txBody>
      </p:sp>
      <p:pic>
        <p:nvPicPr>
          <p:cNvPr id="8" name="Picture 7" descr="Picture of an Aedes aegypti mosquito">
            <a:extLst>
              <a:ext uri="{FF2B5EF4-FFF2-40B4-BE49-F238E27FC236}">
                <a16:creationId xmlns:a16="http://schemas.microsoft.com/office/drawing/2014/main" id="{503A4BC5-115E-4794-A7E6-CF505E7B04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9926" y="1726588"/>
            <a:ext cx="3738488" cy="2503259"/>
          </a:xfrm>
          <a:prstGeom prst="round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Rectangle 6"/>
          <p:cNvSpPr/>
          <p:nvPr/>
        </p:nvSpPr>
        <p:spPr>
          <a:xfrm>
            <a:off x="5079546" y="4229847"/>
            <a:ext cx="3609679" cy="430887"/>
          </a:xfrm>
          <a:prstGeom prst="rect">
            <a:avLst/>
          </a:prstGeom>
        </p:spPr>
        <p:txBody>
          <a:bodyPr wrap="square">
            <a:spAutoFit/>
          </a:bodyPr>
          <a:lstStyle/>
          <a:p>
            <a:r>
              <a:rPr lang="en-US" sz="1100" i="1" u="sng" dirty="0">
                <a:solidFill>
                  <a:schemeClr val="bg1"/>
                </a:solidFill>
                <a:latin typeface="+mn-lt"/>
                <a:hlinkClick r:id="rId5"/>
              </a:rPr>
              <a:t>Image source: </a:t>
            </a:r>
            <a:r>
              <a:rPr lang="en-US" sz="1100" i="1" dirty="0">
                <a:solidFill>
                  <a:schemeClr val="bg1"/>
                </a:solidFill>
                <a:latin typeface="+mn-lt"/>
                <a:hlinkClick r:id="rId5"/>
              </a:rPr>
              <a:t>"Zika Virus in Puerto Rico"</a:t>
            </a:r>
            <a:r>
              <a:rPr lang="en-US" sz="1100" i="1" dirty="0">
                <a:solidFill>
                  <a:schemeClr val="bg1"/>
                </a:solidFill>
                <a:latin typeface="+mn-lt"/>
              </a:rPr>
              <a:t> by </a:t>
            </a:r>
            <a:r>
              <a:rPr lang="en-US" sz="1100" i="1" dirty="0">
                <a:solidFill>
                  <a:schemeClr val="bg1"/>
                </a:solidFill>
                <a:latin typeface="+mn-lt"/>
                <a:hlinkClick r:id="rId6"/>
              </a:rPr>
              <a:t>Fun Guy Inspections</a:t>
            </a:r>
            <a:r>
              <a:rPr lang="en-US" sz="1100" i="1" dirty="0">
                <a:solidFill>
                  <a:schemeClr val="bg1"/>
                </a:solidFill>
                <a:latin typeface="+mn-lt"/>
              </a:rPr>
              <a:t> is licensed under </a:t>
            </a:r>
            <a:r>
              <a:rPr lang="en-US" sz="1100" i="1" cap="all" dirty="0">
                <a:solidFill>
                  <a:schemeClr val="bg1"/>
                </a:solidFill>
                <a:latin typeface="+mn-lt"/>
                <a:hlinkClick r:id="rId7"/>
              </a:rPr>
              <a:t>CC BY-NC-SA 2.0 </a:t>
            </a:r>
            <a:endParaRPr lang="en-US" sz="1100" dirty="0">
              <a:solidFill>
                <a:schemeClr val="bg1"/>
              </a:solidFill>
              <a:latin typeface="+mn-lt"/>
            </a:endParaRPr>
          </a:p>
        </p:txBody>
      </p:sp>
    </p:spTree>
    <p:custDataLst>
      <p:tags r:id="rId1"/>
    </p:custDataLst>
    <p:extLst>
      <p:ext uri="{BB962C8B-B14F-4D97-AF65-F5344CB8AC3E}">
        <p14:creationId xmlns:p14="http://schemas.microsoft.com/office/powerpoint/2010/main" val="3059768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771"/>
            <a:ext cx="9144000" cy="857250"/>
          </a:xfrm>
        </p:spPr>
        <p:txBody>
          <a:bodyPr>
            <a:noAutofit/>
          </a:bodyPr>
          <a:lstStyle/>
          <a:p>
            <a:r>
              <a:rPr lang="en-US" sz="3600" b="1">
                <a:solidFill>
                  <a:schemeClr val="tx2"/>
                </a:solidFill>
                <a:latin typeface="Gill Sans MT"/>
                <a:cs typeface="Arial"/>
              </a:rPr>
              <a:t>Beginnings of </a:t>
            </a:r>
            <a:br>
              <a:rPr lang="en-US" sz="3600" b="1" dirty="0"/>
            </a:br>
            <a:r>
              <a:rPr lang="en-US" sz="3600" b="1" dirty="0">
                <a:solidFill>
                  <a:schemeClr val="tx2"/>
                </a:solidFill>
                <a:latin typeface="Gill Sans MT"/>
                <a:cs typeface="Arial"/>
              </a:rPr>
              <a:t>the Zika Virus Outbreak</a:t>
            </a:r>
          </a:p>
        </p:txBody>
      </p:sp>
      <p:sp>
        <p:nvSpPr>
          <p:cNvPr id="3" name="Content Placeholder 2"/>
          <p:cNvSpPr>
            <a:spLocks noGrp="1"/>
          </p:cNvSpPr>
          <p:nvPr>
            <p:ph idx="1"/>
          </p:nvPr>
        </p:nvSpPr>
        <p:spPr>
          <a:xfrm>
            <a:off x="460134" y="1546682"/>
            <a:ext cx="4801363" cy="2675174"/>
          </a:xfrm>
        </p:spPr>
        <p:txBody>
          <a:bodyPr/>
          <a:lstStyle/>
          <a:p>
            <a:pPr marL="0" indent="0">
              <a:spcBef>
                <a:spcPts val="0"/>
              </a:spcBef>
              <a:spcAft>
                <a:spcPts val="900"/>
              </a:spcAft>
              <a:buNone/>
            </a:pPr>
            <a:r>
              <a:rPr lang="en-US" sz="2800" b="1" dirty="0">
                <a:solidFill>
                  <a:srgbClr val="808080"/>
                </a:solidFill>
              </a:rPr>
              <a:t>First cases reported in Brazil between late 2014 and early 2015.</a:t>
            </a:r>
          </a:p>
          <a:p>
            <a:pPr lvl="1">
              <a:spcBef>
                <a:spcPts val="0"/>
              </a:spcBef>
              <a:spcAft>
                <a:spcPts val="900"/>
              </a:spcAft>
            </a:pPr>
            <a:r>
              <a:rPr lang="en-US" sz="2400" dirty="0">
                <a:solidFill>
                  <a:srgbClr val="808080"/>
                </a:solidFill>
              </a:rPr>
              <a:t>Association between Zika virus infection and neurological signs and symptoms confirmed in adults</a:t>
            </a:r>
          </a:p>
          <a:p>
            <a:pPr lvl="1">
              <a:spcBef>
                <a:spcPts val="0"/>
              </a:spcBef>
              <a:spcAft>
                <a:spcPts val="900"/>
              </a:spcAft>
            </a:pPr>
            <a:r>
              <a:rPr lang="en-US" sz="2400" dirty="0">
                <a:solidFill>
                  <a:srgbClr val="808080"/>
                </a:solidFill>
              </a:rPr>
              <a:t>Alarming increase in the number of congenital microcephaly cases</a:t>
            </a:r>
          </a:p>
        </p:txBody>
      </p:sp>
      <p:pic>
        <p:nvPicPr>
          <p:cNvPr id="6" name="Picture 5"/>
          <p:cNvPicPr>
            <a:picLocks noChangeAspect="1"/>
          </p:cNvPicPr>
          <p:nvPr/>
        </p:nvPicPr>
        <p:blipFill>
          <a:blip r:embed="rId4"/>
          <a:stretch>
            <a:fillRect/>
          </a:stretch>
        </p:blipFill>
        <p:spPr>
          <a:xfrm>
            <a:off x="5560876" y="1546682"/>
            <a:ext cx="3122990" cy="3192582"/>
          </a:xfrm>
          <a:prstGeom prst="rect">
            <a:avLst/>
          </a:prstGeom>
        </p:spPr>
      </p:pic>
      <p:sp>
        <p:nvSpPr>
          <p:cNvPr id="8" name="TextBox 7">
            <a:extLst>
              <a:ext uri="{FF2B5EF4-FFF2-40B4-BE49-F238E27FC236}">
                <a16:creationId xmlns:a16="http://schemas.microsoft.com/office/drawing/2014/main" id="{C5EDA428-512B-4E55-A90D-B26756F5970D}"/>
              </a:ext>
            </a:extLst>
          </p:cNvPr>
          <p:cNvSpPr txBox="1"/>
          <p:nvPr/>
        </p:nvSpPr>
        <p:spPr>
          <a:xfrm>
            <a:off x="812832" y="6591543"/>
            <a:ext cx="8224290" cy="276999"/>
          </a:xfrm>
          <a:prstGeom prst="rect">
            <a:avLst/>
          </a:prstGeom>
          <a:noFill/>
        </p:spPr>
        <p:txBody>
          <a:bodyPr wrap="square" rtlCol="0">
            <a:spAutoFit/>
          </a:bodyPr>
          <a:lstStyle/>
          <a:p>
            <a:r>
              <a:rPr lang="en-US" sz="1200" dirty="0">
                <a:solidFill>
                  <a:srgbClr val="808080"/>
                </a:solidFill>
                <a:latin typeface="Gill Sans MT" panose="020B0502020104020203" pitchFamily="34" charset="0"/>
              </a:rPr>
              <a:t>Source: Brito, C.A. and Tenorio., M.T. , 2016</a:t>
            </a:r>
          </a:p>
        </p:txBody>
      </p:sp>
      <p:graphicFrame>
        <p:nvGraphicFramePr>
          <p:cNvPr id="5" name="Table 4">
            <a:extLst>
              <a:ext uri="{FF2B5EF4-FFF2-40B4-BE49-F238E27FC236}">
                <a16:creationId xmlns:a16="http://schemas.microsoft.com/office/drawing/2014/main" id="{2B2CBA38-A266-4CCD-9C57-EFCBB03214A8}"/>
              </a:ext>
            </a:extLst>
          </p:cNvPr>
          <p:cNvGraphicFramePr>
            <a:graphicFrameLocks noGrp="1"/>
          </p:cNvGraphicFramePr>
          <p:nvPr>
            <p:extLst>
              <p:ext uri="{D42A27DB-BD31-4B8C-83A1-F6EECF244321}">
                <p14:modId xmlns:p14="http://schemas.microsoft.com/office/powerpoint/2010/main" val="458073865"/>
              </p:ext>
            </p:extLst>
          </p:nvPr>
        </p:nvGraphicFramePr>
        <p:xfrm>
          <a:off x="6031139" y="4788869"/>
          <a:ext cx="2890794" cy="580452"/>
        </p:xfrm>
        <a:graphic>
          <a:graphicData uri="http://schemas.openxmlformats.org/drawingml/2006/table">
            <a:tbl>
              <a:tblPr/>
              <a:tblGrid>
                <a:gridCol w="2890794">
                  <a:extLst>
                    <a:ext uri="{9D8B030D-6E8A-4147-A177-3AD203B41FA5}">
                      <a16:colId xmlns:a16="http://schemas.microsoft.com/office/drawing/2014/main" val="120478550"/>
                    </a:ext>
                  </a:extLst>
                </a:gridCol>
              </a:tblGrid>
              <a:tr h="580452">
                <a:tc>
                  <a:txBody>
                    <a:bodyPr/>
                    <a:lstStyle/>
                    <a:p>
                      <a:r>
                        <a:rPr lang="en-US" sz="1100" u="none" dirty="0">
                          <a:solidFill>
                            <a:srgbClr val="808080"/>
                          </a:solidFill>
                          <a:effectLst/>
                        </a:rPr>
                        <a:t>Image source: </a:t>
                      </a:r>
                      <a:r>
                        <a:rPr lang="en-US" sz="1100" dirty="0" err="1">
                          <a:solidFill>
                            <a:srgbClr val="808080"/>
                          </a:solidFill>
                          <a:effectLst/>
                        </a:rPr>
                        <a:t>PLoS</a:t>
                      </a:r>
                      <a:r>
                        <a:rPr lang="en-US" sz="1100" dirty="0">
                          <a:solidFill>
                            <a:srgbClr val="808080"/>
                          </a:solidFill>
                          <a:effectLst/>
                        </a:rPr>
                        <a:t> </a:t>
                      </a:r>
                      <a:r>
                        <a:rPr lang="en-US" sz="1100" dirty="0" err="1">
                          <a:solidFill>
                            <a:srgbClr val="808080"/>
                          </a:solidFill>
                          <a:effectLst/>
                        </a:rPr>
                        <a:t>Negl</a:t>
                      </a:r>
                      <a:r>
                        <a:rPr lang="en-US" sz="1100" dirty="0">
                          <a:solidFill>
                            <a:srgbClr val="808080"/>
                          </a:solidFill>
                          <a:effectLst/>
                        </a:rPr>
                        <a:t> Trop Dis. 2016 Jun; 10(6): e0004760.Published online 2016 Jun 3. </a:t>
                      </a:r>
                      <a:r>
                        <a:rPr lang="en-US" sz="1100" dirty="0" err="1">
                          <a:solidFill>
                            <a:srgbClr val="808080"/>
                          </a:solidFill>
                          <a:effectLst/>
                        </a:rPr>
                        <a:t>doi</a:t>
                      </a:r>
                      <a:r>
                        <a:rPr lang="en-US" sz="1100" dirty="0">
                          <a:effectLst/>
                        </a:rPr>
                        <a:t>: </a:t>
                      </a:r>
                      <a:r>
                        <a:rPr lang="en-US" sz="1100" dirty="0">
                          <a:solidFill>
                            <a:srgbClr val="642A8F"/>
                          </a:solidFill>
                          <a:effectLst/>
                          <a:hlinkClick r:id="rId5"/>
                        </a:rPr>
                        <a:t>10.1371/journal.pntd.0004760</a:t>
                      </a:r>
                      <a:endParaRPr lang="en-US" sz="1100" dirty="0">
                        <a:effectLst/>
                      </a:endParaRPr>
                    </a:p>
                  </a:txBody>
                  <a:tcPr marL="43964" marR="43964" marT="21982" marB="21982">
                    <a:lnL>
                      <a:noFill/>
                    </a:lnL>
                    <a:lnR>
                      <a:noFill/>
                    </a:lnR>
                    <a:lnT>
                      <a:noFill/>
                    </a:lnT>
                    <a:lnB>
                      <a:noFill/>
                    </a:lnB>
                    <a:solidFill>
                      <a:srgbClr val="FFFFFF"/>
                    </a:solidFill>
                  </a:tcPr>
                </a:tc>
                <a:extLst>
                  <a:ext uri="{0D108BD9-81ED-4DB2-BD59-A6C34878D82A}">
                    <a16:rowId xmlns:a16="http://schemas.microsoft.com/office/drawing/2014/main" val="87148319"/>
                  </a:ext>
                </a:extLst>
              </a:tr>
            </a:tbl>
          </a:graphicData>
        </a:graphic>
      </p:graphicFrame>
    </p:spTree>
    <p:custDataLst>
      <p:tags r:id="rId1"/>
    </p:custDataLst>
    <p:extLst>
      <p:ext uri="{BB962C8B-B14F-4D97-AF65-F5344CB8AC3E}">
        <p14:creationId xmlns:p14="http://schemas.microsoft.com/office/powerpoint/2010/main" val="2552159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46981" y="502571"/>
            <a:ext cx="7864416" cy="857250"/>
          </a:xfrm>
        </p:spPr>
        <p:txBody>
          <a:bodyPr>
            <a:noAutofit/>
          </a:bodyPr>
          <a:lstStyle/>
          <a:p>
            <a:r>
              <a:rPr lang="en-US" sz="3600" b="1" dirty="0">
                <a:solidFill>
                  <a:schemeClr val="tx2"/>
                </a:solidFill>
              </a:rPr>
              <a:t>Brazil’s Growing Public </a:t>
            </a:r>
            <a:br>
              <a:rPr lang="en-US" sz="3600" b="1" dirty="0">
                <a:solidFill>
                  <a:schemeClr val="tx2"/>
                </a:solidFill>
              </a:rPr>
            </a:br>
            <a:r>
              <a:rPr lang="en-US" sz="3600" b="1" dirty="0">
                <a:solidFill>
                  <a:schemeClr val="tx2"/>
                </a:solidFill>
              </a:rPr>
              <a:t>Health Emergency </a:t>
            </a:r>
          </a:p>
        </p:txBody>
      </p:sp>
      <p:sp>
        <p:nvSpPr>
          <p:cNvPr id="6" name="TextBox 5"/>
          <p:cNvSpPr txBox="1"/>
          <p:nvPr/>
        </p:nvSpPr>
        <p:spPr>
          <a:xfrm>
            <a:off x="810296" y="6591543"/>
            <a:ext cx="8333704" cy="276999"/>
          </a:xfrm>
          <a:prstGeom prst="rect">
            <a:avLst/>
          </a:prstGeom>
          <a:noFill/>
        </p:spPr>
        <p:txBody>
          <a:bodyPr wrap="square" rtlCol="0">
            <a:spAutoFit/>
          </a:bodyPr>
          <a:lstStyle/>
          <a:p>
            <a:r>
              <a:rPr lang="en-US" sz="1200" dirty="0">
                <a:solidFill>
                  <a:srgbClr val="808080"/>
                </a:solidFill>
                <a:latin typeface="Gill Sans MT" panose="020B0502020104020203" pitchFamily="34" charset="0"/>
              </a:rPr>
              <a:t>Source: Brito, C.A. and Tenorio., M.T. , 2016</a:t>
            </a:r>
          </a:p>
        </p:txBody>
      </p:sp>
      <p:graphicFrame>
        <p:nvGraphicFramePr>
          <p:cNvPr id="4" name="Diagram 7">
            <a:extLst>
              <a:ext uri="{FF2B5EF4-FFF2-40B4-BE49-F238E27FC236}">
                <a16:creationId xmlns:a16="http://schemas.microsoft.com/office/drawing/2014/main" id="{C902C025-2E88-4114-9674-A9E8875C64D1}"/>
              </a:ext>
            </a:extLst>
          </p:cNvPr>
          <p:cNvGraphicFramePr/>
          <p:nvPr>
            <p:extLst>
              <p:ext uri="{D42A27DB-BD31-4B8C-83A1-F6EECF244321}">
                <p14:modId xmlns:p14="http://schemas.microsoft.com/office/powerpoint/2010/main" val="618173926"/>
              </p:ext>
            </p:extLst>
          </p:nvPr>
        </p:nvGraphicFramePr>
        <p:xfrm>
          <a:off x="640943" y="1817821"/>
          <a:ext cx="7873346" cy="42714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400150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437809" y="1487285"/>
            <a:ext cx="4912089" cy="2585951"/>
          </a:xfrm>
        </p:spPr>
        <p:txBody>
          <a:bodyPr/>
          <a:lstStyle/>
          <a:p>
            <a:r>
              <a:rPr lang="en-US" altLang="en-US" b="1" dirty="0">
                <a:solidFill>
                  <a:srgbClr val="808080"/>
                </a:solidFill>
              </a:rPr>
              <a:t>January and April 2016: </a:t>
            </a:r>
            <a:r>
              <a:rPr lang="en-US" altLang="en-US" dirty="0">
                <a:solidFill>
                  <a:srgbClr val="808080"/>
                </a:solidFill>
              </a:rPr>
              <a:t>28 countries reported autochthonous cases</a:t>
            </a:r>
          </a:p>
          <a:p>
            <a:r>
              <a:rPr lang="es-ES" altLang="en-US" b="1" dirty="0" err="1">
                <a:solidFill>
                  <a:srgbClr val="808080"/>
                </a:solidFill>
              </a:rPr>
              <a:t>July</a:t>
            </a:r>
            <a:r>
              <a:rPr lang="es-ES" altLang="en-US" b="1" dirty="0">
                <a:solidFill>
                  <a:srgbClr val="808080"/>
                </a:solidFill>
              </a:rPr>
              <a:t> 2016: </a:t>
            </a:r>
            <a:r>
              <a:rPr lang="es-ES" altLang="en-US" dirty="0">
                <a:solidFill>
                  <a:srgbClr val="808080"/>
                </a:solidFill>
              </a:rPr>
              <a:t>40 countries </a:t>
            </a:r>
            <a:r>
              <a:rPr lang="es-ES" altLang="en-US" dirty="0" err="1">
                <a:solidFill>
                  <a:srgbClr val="808080"/>
                </a:solidFill>
              </a:rPr>
              <a:t>reported</a:t>
            </a:r>
            <a:r>
              <a:rPr lang="es-ES" altLang="en-US" dirty="0">
                <a:solidFill>
                  <a:srgbClr val="808080"/>
                </a:solidFill>
              </a:rPr>
              <a:t> </a:t>
            </a:r>
            <a:r>
              <a:rPr lang="es-ES" altLang="en-US" dirty="0" err="1">
                <a:solidFill>
                  <a:srgbClr val="808080"/>
                </a:solidFill>
              </a:rPr>
              <a:t>locally-acquired</a:t>
            </a:r>
            <a:r>
              <a:rPr lang="es-ES" altLang="en-US" dirty="0">
                <a:solidFill>
                  <a:srgbClr val="808080"/>
                </a:solidFill>
              </a:rPr>
              <a:t> cases</a:t>
            </a:r>
            <a:endParaRPr lang="en-US" altLang="en-US" dirty="0">
              <a:solidFill>
                <a:srgbClr val="808080"/>
              </a:solidFill>
            </a:endParaRPr>
          </a:p>
          <a:p>
            <a:r>
              <a:rPr lang="en-US" altLang="en-US" b="1" dirty="0">
                <a:solidFill>
                  <a:srgbClr val="808080"/>
                </a:solidFill>
              </a:rPr>
              <a:t>By January 2018:</a:t>
            </a:r>
            <a:r>
              <a:rPr lang="en-US" altLang="en-US" dirty="0">
                <a:solidFill>
                  <a:srgbClr val="808080"/>
                </a:solidFill>
              </a:rPr>
              <a:t> 3,720 confirmed cases of CZS reported</a:t>
            </a:r>
          </a:p>
          <a:p>
            <a:r>
              <a:rPr lang="en-US" altLang="en-US" dirty="0">
                <a:solidFill>
                  <a:srgbClr val="808080"/>
                </a:solidFill>
              </a:rPr>
              <a:t>5 countries reported sexual transmission</a:t>
            </a:r>
          </a:p>
        </p:txBody>
      </p:sp>
      <p:sp>
        <p:nvSpPr>
          <p:cNvPr id="4" name="Title 3"/>
          <p:cNvSpPr>
            <a:spLocks noGrp="1"/>
          </p:cNvSpPr>
          <p:nvPr>
            <p:ph type="title"/>
          </p:nvPr>
        </p:nvSpPr>
        <p:spPr>
          <a:xfrm>
            <a:off x="0" y="258792"/>
            <a:ext cx="9144000" cy="857250"/>
          </a:xfrm>
        </p:spPr>
        <p:txBody>
          <a:bodyPr>
            <a:normAutofit/>
          </a:bodyPr>
          <a:lstStyle/>
          <a:p>
            <a:r>
              <a:rPr lang="en-US" sz="3600" b="1">
                <a:solidFill>
                  <a:schemeClr val="tx2"/>
                </a:solidFill>
                <a:latin typeface="Gill Sans MT"/>
                <a:cs typeface="Arial"/>
              </a:rPr>
              <a:t>Zika Spreads in the Americas</a:t>
            </a:r>
          </a:p>
        </p:txBody>
      </p:sp>
      <p:pic>
        <p:nvPicPr>
          <p:cNvPr id="2" name="Picture 1"/>
          <p:cNvPicPr>
            <a:picLocks noChangeAspect="1"/>
          </p:cNvPicPr>
          <p:nvPr/>
        </p:nvPicPr>
        <p:blipFill rotWithShape="1">
          <a:blip r:embed="rId4"/>
          <a:srcRect l="2718" t="2009" r="3522" b="2114"/>
          <a:stretch/>
        </p:blipFill>
        <p:spPr>
          <a:xfrm>
            <a:off x="5349898" y="1674493"/>
            <a:ext cx="3563360" cy="3262845"/>
          </a:xfrm>
          <a:prstGeom prst="rect">
            <a:avLst/>
          </a:prstGeom>
          <a:ln>
            <a:solidFill>
              <a:schemeClr val="bg1">
                <a:lumMod val="40000"/>
                <a:lumOff val="60000"/>
              </a:schemeClr>
            </a:solidFill>
          </a:ln>
        </p:spPr>
      </p:pic>
      <p:sp>
        <p:nvSpPr>
          <p:cNvPr id="5" name="TextBox 4"/>
          <p:cNvSpPr txBox="1"/>
          <p:nvPr/>
        </p:nvSpPr>
        <p:spPr>
          <a:xfrm>
            <a:off x="5243023" y="4890479"/>
            <a:ext cx="3900980" cy="600164"/>
          </a:xfrm>
          <a:prstGeom prst="rect">
            <a:avLst/>
          </a:prstGeom>
          <a:noFill/>
        </p:spPr>
        <p:txBody>
          <a:bodyPr wrap="square" rtlCol="0">
            <a:spAutoFit/>
          </a:bodyPr>
          <a:lstStyle/>
          <a:p>
            <a:r>
              <a:rPr lang="en-US" sz="1100" dirty="0">
                <a:solidFill>
                  <a:schemeClr val="bg1"/>
                </a:solidFill>
              </a:rPr>
              <a:t>Image source: </a:t>
            </a:r>
            <a:r>
              <a:rPr lang="es-ES" sz="1100" dirty="0">
                <a:solidFill>
                  <a:schemeClr val="bg1"/>
                </a:solidFill>
              </a:rPr>
              <a:t>Organización Panamericana de la Salud / Organización Mundial de la Salud. Actualización Epidemiológica, 26 de julio de 2017, Washington, D.C. OPS/OMS. 2017 </a:t>
            </a:r>
            <a:r>
              <a:rPr lang="en-US" sz="1100" dirty="0">
                <a:solidFill>
                  <a:schemeClr val="bg1"/>
                </a:solidFill>
              </a:rPr>
              <a:t> </a:t>
            </a:r>
          </a:p>
        </p:txBody>
      </p:sp>
    </p:spTree>
    <p:custDataLst>
      <p:tags r:id="rId1"/>
    </p:custDataLst>
    <p:extLst>
      <p:ext uri="{BB962C8B-B14F-4D97-AF65-F5344CB8AC3E}">
        <p14:creationId xmlns:p14="http://schemas.microsoft.com/office/powerpoint/2010/main" val="4280524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203" y="0"/>
            <a:ext cx="8229600" cy="857250"/>
          </a:xfrm>
        </p:spPr>
        <p:txBody>
          <a:bodyPr>
            <a:normAutofit/>
          </a:bodyPr>
          <a:lstStyle/>
          <a:p>
            <a:r>
              <a:rPr lang="en-US" sz="3600" b="1" dirty="0">
                <a:solidFill>
                  <a:schemeClr val="tx2"/>
                </a:solidFill>
              </a:rPr>
              <a:t>Knowledge Check</a:t>
            </a:r>
          </a:p>
        </p:txBody>
      </p:sp>
      <p:sp>
        <p:nvSpPr>
          <p:cNvPr id="3" name="Content Placeholder 2"/>
          <p:cNvSpPr>
            <a:spLocks noGrp="1"/>
          </p:cNvSpPr>
          <p:nvPr>
            <p:ph idx="1"/>
          </p:nvPr>
        </p:nvSpPr>
        <p:spPr>
          <a:xfrm>
            <a:off x="813459" y="1445823"/>
            <a:ext cx="7416141" cy="4525963"/>
          </a:xfrm>
        </p:spPr>
        <p:txBody>
          <a:bodyPr/>
          <a:lstStyle/>
          <a:p>
            <a:pPr marL="0" indent="0">
              <a:spcBef>
                <a:spcPts val="0"/>
              </a:spcBef>
              <a:spcAft>
                <a:spcPts val="900"/>
              </a:spcAft>
              <a:buNone/>
            </a:pPr>
            <a:r>
              <a:rPr lang="en-US" sz="3200" dirty="0">
                <a:solidFill>
                  <a:srgbClr val="808080"/>
                </a:solidFill>
              </a:rPr>
              <a:t>What neurological disorder is associated with Zika infection in adults?</a:t>
            </a:r>
          </a:p>
          <a:p>
            <a:pPr>
              <a:spcBef>
                <a:spcPts val="0"/>
              </a:spcBef>
              <a:spcAft>
                <a:spcPts val="900"/>
              </a:spcAft>
            </a:pPr>
            <a:r>
              <a:rPr lang="en-US" sz="3200" dirty="0">
                <a:solidFill>
                  <a:schemeClr val="tx2"/>
                </a:solidFill>
              </a:rPr>
              <a:t>Epilepsy</a:t>
            </a:r>
          </a:p>
          <a:p>
            <a:pPr>
              <a:spcBef>
                <a:spcPts val="0"/>
              </a:spcBef>
              <a:spcAft>
                <a:spcPts val="900"/>
              </a:spcAft>
            </a:pPr>
            <a:r>
              <a:rPr lang="en-US" sz="3200" dirty="0">
                <a:solidFill>
                  <a:schemeClr val="tx2"/>
                </a:solidFill>
              </a:rPr>
              <a:t>Guillain Barré Syndrome</a:t>
            </a:r>
          </a:p>
          <a:p>
            <a:pPr>
              <a:spcBef>
                <a:spcPts val="0"/>
              </a:spcBef>
              <a:spcAft>
                <a:spcPts val="900"/>
              </a:spcAft>
            </a:pPr>
            <a:r>
              <a:rPr lang="en-US" sz="3200" dirty="0">
                <a:solidFill>
                  <a:schemeClr val="tx2"/>
                </a:solidFill>
              </a:rPr>
              <a:t>Neuropathy</a:t>
            </a:r>
          </a:p>
        </p:txBody>
      </p:sp>
    </p:spTree>
    <p:custDataLst>
      <p:tags r:id="rId1"/>
    </p:custDataLst>
    <p:extLst>
      <p:ext uri="{BB962C8B-B14F-4D97-AF65-F5344CB8AC3E}">
        <p14:creationId xmlns:p14="http://schemas.microsoft.com/office/powerpoint/2010/main" val="37082816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CSP_PowerPoint_Template copy">
  <a:themeElements>
    <a:clrScheme name="MCSP">
      <a:dk1>
        <a:srgbClr val="000000"/>
      </a:dk1>
      <a:lt1>
        <a:srgbClr val="777777"/>
      </a:lt1>
      <a:dk2>
        <a:srgbClr val="002A6C"/>
      </a:dk2>
      <a:lt2>
        <a:srgbClr val="9DBFE5"/>
      </a:lt2>
      <a:accent1>
        <a:srgbClr val="CA535C"/>
      </a:accent1>
      <a:accent2>
        <a:srgbClr val="FAC684"/>
      </a:accent2>
      <a:accent3>
        <a:srgbClr val="D5B4E4"/>
      </a:accent3>
      <a:accent4>
        <a:srgbClr val="002A6C"/>
      </a:accent4>
      <a:accent5>
        <a:srgbClr val="9DBFE5"/>
      </a:accent5>
      <a:accent6>
        <a:srgbClr val="CA535C"/>
      </a:accent6>
      <a:hlink>
        <a:srgbClr val="777777"/>
      </a:hlink>
      <a:folHlink>
        <a:srgbClr val="FAC68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CSP_ZRT_12MO_29JUL2016" id="{3126F7C2-CD08-4136-BD9E-FAB3BB70E7AB}" vid="{B00A07D8-2E8C-48C3-B2CD-278ACC3FAA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C01B6D24DC434AA7B03168B13621A7" ma:contentTypeVersion="0" ma:contentTypeDescription="Create a new document." ma:contentTypeScope="" ma:versionID="1ae43fa5bfcb004ad89059b74d64ac9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5008BF-BCC2-4DFB-9C8A-40CB03C28E9A}">
  <ds:schemaRefs>
    <ds:schemaRef ds:uri="http://schemas.microsoft.com/office/2006/metadata/properties"/>
    <ds:schemaRef ds:uri="http://purl.org/dc/terms/"/>
    <ds:schemaRef ds:uri="http://schemas.openxmlformats.org/package/2006/metadata/core-properties"/>
    <ds:schemaRef ds:uri="http://purl.org/dc/elements/1.1/"/>
    <ds:schemaRef ds:uri="http://purl.org/dc/dcmitype/"/>
    <ds:schemaRef ds:uri="http://www.w3.org/XML/1998/namespace"/>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0F3386AD-CAA9-4B25-A72C-9B792D77D2C9}">
  <ds:schemaRefs>
    <ds:schemaRef ds:uri="http://schemas.microsoft.com/sharepoint/v3/contenttype/forms"/>
  </ds:schemaRefs>
</ds:datastoreItem>
</file>

<file path=customXml/itemProps3.xml><?xml version="1.0" encoding="utf-8"?>
<ds:datastoreItem xmlns:ds="http://schemas.openxmlformats.org/officeDocument/2006/customXml" ds:itemID="{11025D56-206D-498B-9B76-CF38AAEA54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27193</TotalTime>
  <Words>2394</Words>
  <Application>Microsoft Office PowerPoint</Application>
  <PresentationFormat>On-screen Show (4:3)</PresentationFormat>
  <Paragraphs>151</Paragraphs>
  <Slides>20</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Gill Sans MT</vt:lpstr>
      <vt:lpstr>Wingdings</vt:lpstr>
      <vt:lpstr>MCSP_PowerPoint_Template copy</vt:lpstr>
      <vt:lpstr>The 2015 Zika Virus Outbreak:  How did it unfold and what did we learn about serious health consequences?  </vt:lpstr>
      <vt:lpstr>PowerPoint Presentation</vt:lpstr>
      <vt:lpstr>Module Objectives</vt:lpstr>
      <vt:lpstr>Module Topics</vt:lpstr>
      <vt:lpstr>Module Introduction</vt:lpstr>
      <vt:lpstr>Beginnings of  the Zika Virus Outbreak</vt:lpstr>
      <vt:lpstr>Brazil’s Growing Public  Health Emergency </vt:lpstr>
      <vt:lpstr>Zika Spreads in the Americas</vt:lpstr>
      <vt:lpstr>Knowledge Check</vt:lpstr>
      <vt:lpstr>Knowledge Check Answer</vt:lpstr>
      <vt:lpstr>Finding the Link Between ZIKV Infection and Microcephaly</vt:lpstr>
      <vt:lpstr>May 2016: WHO on Zika Virus  During Pregnancy</vt:lpstr>
      <vt:lpstr> July 2016: Defining a New Syndrome</vt:lpstr>
      <vt:lpstr>What other abnormalities may be present in infants with congenital Zika infection?</vt:lpstr>
      <vt:lpstr>Knowledge Check</vt:lpstr>
      <vt:lpstr>Knowledge Check Answer</vt:lpstr>
      <vt:lpstr>Summary</vt:lpstr>
      <vt:lpstr>Module Resources</vt:lpstr>
      <vt:lpstr>Works Cited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Zika Series Integrating Zika Prevention and Management into Care of Women and Families</dc:title>
  <dc:creator>Serpa, Magdalena</dc:creator>
  <cp:lastModifiedBy>Lisa Noguchi</cp:lastModifiedBy>
  <cp:revision>442</cp:revision>
  <cp:lastPrinted>2017-05-26T12:30:41Z</cp:lastPrinted>
  <dcterms:created xsi:type="dcterms:W3CDTF">2017-02-13T18:56:17Z</dcterms:created>
  <dcterms:modified xsi:type="dcterms:W3CDTF">2020-03-08T22:42:18Z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0x0101005BC01B6D24DC434AA7B03168B13621A7</vt:lpwstr>
  </property>
  <property fmtid="{D5CDD505-2E9C-101B-9397-08002B2CF9AE}" pid="3" name="ArticulateGUID">
    <vt:lpwstr>AAC86BAD-C045-49EB-B348-4C56FB8C60E1</vt:lpwstr>
  </property>
  <property fmtid="{D5CDD505-2E9C-101B-9397-08002B2CF9AE}" pid="4" name="ArticulatePath">
    <vt:lpwstr>https://jhpiego-my.sharepoint.com/personal/ehardin_jhpiego_org/Documents/Projects/MCSP Zika PPTs/SME Content Review/Simplified Newborn Module A_October 2017</vt:lpwstr>
  </property>
</Properties>
</file>